
<file path=[Content_Types].xml><?xml version="1.0" encoding="utf-8"?>
<Types xmlns="http://schemas.openxmlformats.org/package/2006/content-types">
  <Default Extension="png" ContentType="image/png"/>
  <Default Extension="svg" ContentType="image/sv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Lst>
  <p:sldSz cx="7559675" cy="10691813"/>
  <p:notesSz cx="7559675" cy="10691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313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OUVERTURE">
    <p:bg>
      <p:bgPr>
        <a:solidFill>
          <a:srgbClr val="FFFFFF"/>
        </a:solidFill>
        <a:effectLst/>
      </p:bgPr>
    </p:bg>
    <p:spTree>
      <p:nvGrpSpPr>
        <p:cNvPr id="1" name=""/>
        <p:cNvGrpSpPr/>
        <p:nvPr/>
      </p:nvGrpSpPr>
      <p:grpSpPr>
        <a:xfrm>
          <a:off x="0" y="0"/>
          <a:ext cx="0" cy="0"/>
          <a:chOff x="0" y="0"/>
          <a:chExt cx="0" cy="0"/>
        </a:xfrm>
      </p:grpSpPr>
      <p:grpSp>
        <p:nvGrpSpPr>
          <p:cNvPr id="2" name="Groupe 53"/>
          <p:cNvGrpSpPr/>
          <p:nvPr/>
        </p:nvGrpSpPr>
        <p:grpSpPr>
          <a:xfrm>
            <a:off x="254520" y="9955080"/>
            <a:ext cx="540000" cy="380880"/>
            <a:chOff x="254520" y="9955080"/>
            <a:chExt cx="540000" cy="380880"/>
          </a:xfrm>
        </p:grpSpPr>
        <p:grpSp>
          <p:nvGrpSpPr>
            <p:cNvPr id="3" name="Groupe 3"/>
            <p:cNvGrpSpPr/>
            <p:nvPr/>
          </p:nvGrpSpPr>
          <p:grpSpPr>
            <a:xfrm>
              <a:off x="254520" y="9955080"/>
              <a:ext cx="144000" cy="380880"/>
              <a:chOff x="254520" y="9955080"/>
              <a:chExt cx="144000" cy="380880"/>
            </a:xfrm>
          </p:grpSpPr>
          <p:sp>
            <p:nvSpPr>
              <p:cNvPr id="4" name="Forme libre : forme 4">
                <a:extLst>
                  <a:ext uri="{C183D7F6-B498-43B3-948B-1728B52AA6E4}">
                    <adec:decorative xmlns:adec="http://schemas.microsoft.com/office/drawing/2017/decorative" val="1"/>
                  </a:ext>
                </a:extLst>
              </p:cNvPr>
              <p:cNvSpPr/>
              <p:nvPr/>
            </p:nvSpPr>
            <p:spPr>
              <a:xfrm>
                <a:off x="254520" y="9955080"/>
                <a:ext cx="89640" cy="380880"/>
              </a:xfrm>
              <a:custGeom>
                <a:avLst/>
                <a:gdLst>
                  <a:gd name="textAreaLeft" fmla="*/ 0 w 89640"/>
                  <a:gd name="textAreaRight" fmla="*/ 90360 w 89640"/>
                  <a:gd name="textAreaTop" fmla="*/ 0 h 380880"/>
                  <a:gd name="textAreaBottom" fmla="*/ 381600 h 380880"/>
                  <a:gd name="GluePoint1X" fmla="*/ 1109853 w 1907056"/>
                  <a:gd name="GluePoint1Y" fmla="*/ 2149888 h 3200876"/>
                  <a:gd name="GluePoint2X" fmla="*/ 1114235 w 1907056"/>
                  <a:gd name="GluePoint2Y" fmla="*/ 0 h 3200876"/>
                  <a:gd name="GluePoint3X" fmla="*/ 0 w 1907056"/>
                  <a:gd name="GluePoint3Y" fmla="*/ 0 h 3200876"/>
                  <a:gd name="GluePoint4X" fmla="*/ 0 w 1907056"/>
                  <a:gd name="GluePoint4Y" fmla="*/ 1940528 h 3200876"/>
                  <a:gd name="GluePoint5X" fmla="*/ 1336548 w 1907056"/>
                  <a:gd name="GluePoint5Y" fmla="*/ 3200876 h 3200876"/>
                  <a:gd name="GluePoint6X" fmla="*/ 1899190 w 1907056"/>
                  <a:gd name="GluePoint6Y" fmla="*/ 3096197 h 3200876"/>
                  <a:gd name="GluePoint7X" fmla="*/ 1894808 w 1907056"/>
                  <a:gd name="GluePoint7Y" fmla="*/ 3087529 h 3200876"/>
                  <a:gd name="GluePoint8X" fmla="*/ 1109853 w 1907056"/>
                  <a:gd name="GluePoint8Y" fmla="*/ 2149888 h 3200876"/>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Lst>
                <a:rect l="textAreaLeft" t="textAreaTop" r="textAreaRight" b="textAreaBottom"/>
                <a:pathLst>
                  <a:path w="1907056" h="3200876">
                    <a:moveTo>
                      <a:pt x="1109853" y="2149888"/>
                    </a:moveTo>
                    <a:lnTo>
                      <a:pt x="1114235" y="0"/>
                    </a:lnTo>
                    <a:lnTo>
                      <a:pt x="0" y="0"/>
                    </a:lnTo>
                    <a:lnTo>
                      <a:pt x="0" y="1940528"/>
                    </a:lnTo>
                    <a:cubicBezTo>
                      <a:pt x="0" y="2851976"/>
                      <a:pt x="529876" y="3192113"/>
                      <a:pt x="1336548" y="3200876"/>
                    </a:cubicBezTo>
                    <a:cubicBezTo>
                      <a:pt x="1558957" y="3200876"/>
                      <a:pt x="1833753" y="3122390"/>
                      <a:pt x="1899190" y="3096197"/>
                    </a:cubicBezTo>
                    <a:cubicBezTo>
                      <a:pt x="1912239" y="3091910"/>
                      <a:pt x="1907858" y="3087529"/>
                      <a:pt x="1894808" y="3087529"/>
                    </a:cubicBezTo>
                    <a:cubicBezTo>
                      <a:pt x="1672304" y="3087529"/>
                      <a:pt x="1109853" y="3030855"/>
                      <a:pt x="1109853" y="2149888"/>
                    </a:cubicBezTo>
                  </a:path>
                </a:pathLst>
              </a:custGeom>
              <a:solidFill>
                <a:schemeClr val="accent1"/>
              </a:solidFill>
              <a:ln w="9525">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5" name="Forme libre : forme 5">
                <a:extLst>
                  <a:ext uri="{C183D7F6-B498-43B3-948B-1728B52AA6E4}">
                    <adec:decorative xmlns:adec="http://schemas.microsoft.com/office/drawing/2017/decorative" val="1"/>
                  </a:ext>
                </a:extLst>
              </p:cNvPr>
              <p:cNvSpPr/>
              <p:nvPr/>
            </p:nvSpPr>
            <p:spPr>
              <a:xfrm>
                <a:off x="347040" y="9955080"/>
                <a:ext cx="51480" cy="136440"/>
              </a:xfrm>
              <a:custGeom>
                <a:avLst/>
                <a:gdLst>
                  <a:gd name="textAreaLeft" fmla="*/ 0 w 51480"/>
                  <a:gd name="textAreaRight" fmla="*/ 52200 w 51480"/>
                  <a:gd name="textAreaTop" fmla="*/ 0 h 136440"/>
                  <a:gd name="textAreaBottom" fmla="*/ 137160 h 136440"/>
                  <a:gd name="GluePoint1X" fmla="*/ 1103281 w 1103280"/>
                  <a:gd name="GluePoint1Y" fmla="*/ 0 h 1151286"/>
                  <a:gd name="GluePoint2X" fmla="*/ 0 w 1103280"/>
                  <a:gd name="GluePoint2Y" fmla="*/ 0 h 1151286"/>
                  <a:gd name="GluePoint3X" fmla="*/ 0 w 1103280"/>
                  <a:gd name="GluePoint3Y" fmla="*/ 152591 h 1151286"/>
                  <a:gd name="GluePoint4X" fmla="*/ 326993 w 1103280"/>
                  <a:gd name="GluePoint4Y" fmla="*/ 152591 h 1151286"/>
                  <a:gd name="GluePoint5X" fmla="*/ 326993 w 1103280"/>
                  <a:gd name="GluePoint5Y" fmla="*/ 1151287 h 1151286"/>
                  <a:gd name="GluePoint6X" fmla="*/ 776192 w 1103280"/>
                  <a:gd name="GluePoint6Y" fmla="*/ 706469 h 1151286"/>
                  <a:gd name="GluePoint7X" fmla="*/ 776192 w 1103280"/>
                  <a:gd name="GluePoint7Y" fmla="*/ 152591 h 1151286"/>
                  <a:gd name="GluePoint8X" fmla="*/ 1103281 w 1103280"/>
                  <a:gd name="GluePoint8Y" fmla="*/ 152591 h 1151286"/>
                  <a:gd name="GluePoint9X" fmla="*/ 1103281 w 1103280"/>
                  <a:gd name="GluePoint9Y" fmla="*/ 0 h 1151286"/>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Lst>
                <a:rect l="textAreaLeft" t="textAreaTop" r="textAreaRight" b="textAreaBottom"/>
                <a:pathLst>
                  <a:path w="1103280" h="1151286">
                    <a:moveTo>
                      <a:pt x="1103281" y="0"/>
                    </a:moveTo>
                    <a:lnTo>
                      <a:pt x="0" y="0"/>
                    </a:lnTo>
                    <a:lnTo>
                      <a:pt x="0" y="152591"/>
                    </a:lnTo>
                    <a:lnTo>
                      <a:pt x="326993" y="152591"/>
                    </a:lnTo>
                    <a:lnTo>
                      <a:pt x="326993" y="1151287"/>
                    </a:lnTo>
                    <a:cubicBezTo>
                      <a:pt x="501491" y="1151287"/>
                      <a:pt x="776192" y="998601"/>
                      <a:pt x="776192" y="706469"/>
                    </a:cubicBezTo>
                    <a:lnTo>
                      <a:pt x="776192" y="152591"/>
                    </a:lnTo>
                    <a:lnTo>
                      <a:pt x="1103281" y="152591"/>
                    </a:lnTo>
                    <a:lnTo>
                      <a:pt x="1103281" y="0"/>
                    </a:lnTo>
                    <a:close/>
                  </a:path>
                </a:pathLst>
              </a:custGeom>
              <a:solidFill>
                <a:schemeClr val="tx2"/>
              </a:solidFill>
              <a:ln w="9525">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6" name="Forme libre : forme 10">
                <a:extLst>
                  <a:ext uri="{C183D7F6-B498-43B3-948B-1728B52AA6E4}">
                    <adec:decorative xmlns:adec="http://schemas.microsoft.com/office/drawing/2017/decorative" val="1"/>
                  </a:ext>
                </a:extLst>
              </p:cNvPr>
              <p:cNvSpPr/>
              <p:nvPr/>
            </p:nvSpPr>
            <p:spPr>
              <a:xfrm>
                <a:off x="350280" y="10145880"/>
                <a:ext cx="32760" cy="172080"/>
              </a:xfrm>
              <a:custGeom>
                <a:avLst/>
                <a:gdLst>
                  <a:gd name="textAreaLeft" fmla="*/ 0 w 32760"/>
                  <a:gd name="textAreaRight" fmla="*/ 33480 w 32760"/>
                  <a:gd name="textAreaTop" fmla="*/ 0 h 172080"/>
                  <a:gd name="textAreaBottom" fmla="*/ 172800 h 172080"/>
                  <a:gd name="GluePoint1X" fmla="*/ 255870 w 705069"/>
                  <a:gd name="GluePoint1Y" fmla="*/ 0 h 1449593"/>
                  <a:gd name="GluePoint2X" fmla="*/ 255870 w 705069"/>
                  <a:gd name="GluePoint2Y" fmla="*/ 113443 h 1449593"/>
                  <a:gd name="GluePoint3X" fmla="*/ 11649 w 705069"/>
                  <a:gd name="GluePoint3Y" fmla="*/ 1434846 h 1449593"/>
                  <a:gd name="GluePoint4X" fmla="*/ 16031 w 705069"/>
                  <a:gd name="GluePoint4Y" fmla="*/ 1447991 h 1449593"/>
                  <a:gd name="GluePoint5X" fmla="*/ 705069 w 705069"/>
                  <a:gd name="GluePoint5Y" fmla="*/ 139732 h 1449593"/>
                  <a:gd name="GluePoint6X" fmla="*/ 705069 w 705069"/>
                  <a:gd name="GluePoint6Y" fmla="*/ 95 h 1449593"/>
                  <a:gd name="GluePoint7X" fmla="*/ 255870 w 705069"/>
                  <a:gd name="GluePoint7Y" fmla="*/ 95 h 1449593"/>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Lst>
                <a:rect l="textAreaLeft" t="textAreaTop" r="textAreaRight" b="textAreaBottom"/>
                <a:pathLst>
                  <a:path w="705069" h="1449593">
                    <a:moveTo>
                      <a:pt x="255870" y="0"/>
                    </a:moveTo>
                    <a:lnTo>
                      <a:pt x="255870" y="113443"/>
                    </a:lnTo>
                    <a:cubicBezTo>
                      <a:pt x="255870" y="662940"/>
                      <a:pt x="234153" y="1290923"/>
                      <a:pt x="11649" y="1434846"/>
                    </a:cubicBezTo>
                    <a:cubicBezTo>
                      <a:pt x="-10163" y="1447991"/>
                      <a:pt x="2982" y="1452277"/>
                      <a:pt x="16031" y="1447991"/>
                    </a:cubicBezTo>
                    <a:cubicBezTo>
                      <a:pt x="421605" y="1312735"/>
                      <a:pt x="705069" y="1077373"/>
                      <a:pt x="705069" y="139732"/>
                    </a:cubicBezTo>
                    <a:lnTo>
                      <a:pt x="705069" y="95"/>
                    </a:lnTo>
                    <a:lnTo>
                      <a:pt x="255870" y="95"/>
                    </a:lnTo>
                    <a:close/>
                  </a:path>
                </a:pathLst>
              </a:custGeom>
              <a:solidFill>
                <a:schemeClr val="accent1"/>
              </a:solidFill>
              <a:ln w="9525">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grpSp>
        <p:grpSp>
          <p:nvGrpSpPr>
            <p:cNvPr id="7" name="Groupe 32"/>
            <p:cNvGrpSpPr/>
            <p:nvPr/>
          </p:nvGrpSpPr>
          <p:grpSpPr>
            <a:xfrm>
              <a:off x="417600" y="9990720"/>
              <a:ext cx="376920" cy="293400"/>
              <a:chOff x="417600" y="9990720"/>
              <a:chExt cx="376920" cy="293400"/>
            </a:xfrm>
          </p:grpSpPr>
          <p:sp>
            <p:nvSpPr>
              <p:cNvPr id="8" name="Forme libre : forme 33"/>
              <p:cNvSpPr/>
              <p:nvPr/>
            </p:nvSpPr>
            <p:spPr>
              <a:xfrm>
                <a:off x="420120" y="10011600"/>
                <a:ext cx="39600" cy="120960"/>
              </a:xfrm>
              <a:custGeom>
                <a:avLst/>
                <a:gdLst>
                  <a:gd name="textAreaLeft" fmla="*/ 0 w 39600"/>
                  <a:gd name="textAreaRight" fmla="*/ 40320 w 39600"/>
                  <a:gd name="textAreaTop" fmla="*/ 0 h 120960"/>
                  <a:gd name="textAreaBottom" fmla="*/ 121680 h 120960"/>
                  <a:gd name="GluePoint1X" fmla="*/ 58725 w 75421"/>
                  <a:gd name="GluePoint1Y" fmla="*/ 53675 h 90571"/>
                  <a:gd name="GluePoint2X" fmla="*/ 58725 w 75421"/>
                  <a:gd name="GluePoint2Y" fmla="*/ 0 h 90571"/>
                  <a:gd name="GluePoint3X" fmla="*/ 75422 w 75421"/>
                  <a:gd name="GluePoint3Y" fmla="*/ 0 h 90571"/>
                  <a:gd name="GluePoint4X" fmla="*/ 75422 w 75421"/>
                  <a:gd name="GluePoint4Y" fmla="*/ 54897 h 90571"/>
                  <a:gd name="GluePoint5X" fmla="*/ 38281 w 75421"/>
                  <a:gd name="GluePoint5Y" fmla="*/ 90571 h 90571"/>
                  <a:gd name="GluePoint6X" fmla="*/ 0 w 75421"/>
                  <a:gd name="GluePoint6Y" fmla="*/ 54897 h 90571"/>
                  <a:gd name="GluePoint7X" fmla="*/ 0 w 75421"/>
                  <a:gd name="GluePoint7Y" fmla="*/ 0 h 90571"/>
                  <a:gd name="GluePoint8X" fmla="*/ 16860 w 75421"/>
                  <a:gd name="GluePoint8Y" fmla="*/ 0 h 90571"/>
                  <a:gd name="GluePoint9X" fmla="*/ 16860 w 75421"/>
                  <a:gd name="GluePoint9Y" fmla="*/ 53268 h 90571"/>
                  <a:gd name="GluePoint10X" fmla="*/ 38281 w 75421"/>
                  <a:gd name="GluePoint10Y" fmla="*/ 75585 h 90571"/>
                  <a:gd name="GluePoint11X" fmla="*/ 58725 w 75421"/>
                  <a:gd name="GluePoint11Y" fmla="*/ 53675 h 90571"/>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Lst>
                <a:rect l="textAreaLeft" t="textAreaTop" r="textAreaRight" b="textAreaBottom"/>
                <a:pathLst>
                  <a:path w="75421" h="90571">
                    <a:moveTo>
                      <a:pt x="58725" y="53675"/>
                    </a:moveTo>
                    <a:lnTo>
                      <a:pt x="58725" y="0"/>
                    </a:lnTo>
                    <a:lnTo>
                      <a:pt x="75422" y="0"/>
                    </a:lnTo>
                    <a:lnTo>
                      <a:pt x="75422" y="54897"/>
                    </a:lnTo>
                    <a:cubicBezTo>
                      <a:pt x="75422" y="77947"/>
                      <a:pt x="62390" y="90571"/>
                      <a:pt x="38281" y="90571"/>
                    </a:cubicBezTo>
                    <a:cubicBezTo>
                      <a:pt x="14172" y="90571"/>
                      <a:pt x="0" y="78109"/>
                      <a:pt x="0" y="54897"/>
                    </a:cubicBezTo>
                    <a:lnTo>
                      <a:pt x="0" y="0"/>
                    </a:lnTo>
                    <a:lnTo>
                      <a:pt x="16860" y="0"/>
                    </a:lnTo>
                    <a:lnTo>
                      <a:pt x="16860" y="53268"/>
                    </a:lnTo>
                    <a:cubicBezTo>
                      <a:pt x="16860" y="66625"/>
                      <a:pt x="21910" y="75585"/>
                      <a:pt x="38281" y="75585"/>
                    </a:cubicBezTo>
                    <a:cubicBezTo>
                      <a:pt x="54652" y="75585"/>
                      <a:pt x="58725" y="67114"/>
                      <a:pt x="58725" y="53675"/>
                    </a:cubicBezTo>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9" name="Forme libre : forme 34"/>
              <p:cNvSpPr/>
              <p:nvPr/>
            </p:nvSpPr>
            <p:spPr>
              <a:xfrm>
                <a:off x="468000" y="10035000"/>
                <a:ext cx="32760" cy="95040"/>
              </a:xfrm>
              <a:custGeom>
                <a:avLst/>
                <a:gdLst>
                  <a:gd name="textAreaLeft" fmla="*/ 0 w 32760"/>
                  <a:gd name="textAreaRight" fmla="*/ 33480 w 32760"/>
                  <a:gd name="textAreaTop" fmla="*/ 0 h 95040"/>
                  <a:gd name="textAreaBottom" fmla="*/ 95760 h 95040"/>
                  <a:gd name="GluePoint1X" fmla="*/ 15801 w 62715"/>
                  <a:gd name="GluePoint1Y" fmla="*/ 71268 h 71267"/>
                  <a:gd name="GluePoint2X" fmla="*/ 0 w 62715"/>
                  <a:gd name="GluePoint2Y" fmla="*/ 71268 h 71267"/>
                  <a:gd name="GluePoint3X" fmla="*/ 0 w 62715"/>
                  <a:gd name="GluePoint3Y" fmla="*/ 1792 h 71267"/>
                  <a:gd name="GluePoint4X" fmla="*/ 15557 w 62715"/>
                  <a:gd name="GluePoint4Y" fmla="*/ 1792 h 71267"/>
                  <a:gd name="GluePoint5X" fmla="*/ 15557 w 62715"/>
                  <a:gd name="GluePoint5Y" fmla="*/ 20118 h 71267"/>
                  <a:gd name="GluePoint6X" fmla="*/ 16860 w 62715"/>
                  <a:gd name="GluePoint6Y" fmla="*/ 20118 h 71267"/>
                  <a:gd name="GluePoint7X" fmla="*/ 41294 w 62715"/>
                  <a:gd name="GluePoint7Y" fmla="*/ 0 h 71267"/>
                  <a:gd name="GluePoint8X" fmla="*/ 62716 w 62715"/>
                  <a:gd name="GluePoint8Y" fmla="*/ 24842 h 71267"/>
                  <a:gd name="GluePoint9X" fmla="*/ 62716 w 62715"/>
                  <a:gd name="GluePoint9Y" fmla="*/ 71268 h 71267"/>
                  <a:gd name="GluePoint10X" fmla="*/ 46914 w 62715"/>
                  <a:gd name="GluePoint10Y" fmla="*/ 71268 h 71267"/>
                  <a:gd name="GluePoint11X" fmla="*/ 46914 w 62715"/>
                  <a:gd name="GluePoint11Y" fmla="*/ 28996 h 71267"/>
                  <a:gd name="GluePoint12X" fmla="*/ 33638 w 62715"/>
                  <a:gd name="GluePoint12Y" fmla="*/ 14335 h 71267"/>
                  <a:gd name="GluePoint13X" fmla="*/ 15882 w 62715"/>
                  <a:gd name="GluePoint13Y" fmla="*/ 31928 h 71267"/>
                  <a:gd name="GluePoint14X" fmla="*/ 15882 w 62715"/>
                  <a:gd name="GluePoint14Y" fmla="*/ 71268 h 71267"/>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Lst>
                <a:rect l="textAreaLeft" t="textAreaTop" r="textAreaRight" b="textAreaBottom"/>
                <a:pathLst>
                  <a:path w="62715" h="71267">
                    <a:moveTo>
                      <a:pt x="15801" y="71268"/>
                    </a:moveTo>
                    <a:lnTo>
                      <a:pt x="0" y="71268"/>
                    </a:lnTo>
                    <a:lnTo>
                      <a:pt x="0" y="1792"/>
                    </a:lnTo>
                    <a:lnTo>
                      <a:pt x="15557" y="1792"/>
                    </a:lnTo>
                    <a:lnTo>
                      <a:pt x="15557" y="20118"/>
                    </a:lnTo>
                    <a:lnTo>
                      <a:pt x="16860" y="20118"/>
                    </a:lnTo>
                    <a:cubicBezTo>
                      <a:pt x="20688" y="7249"/>
                      <a:pt x="29566" y="0"/>
                      <a:pt x="41294" y="0"/>
                    </a:cubicBezTo>
                    <a:cubicBezTo>
                      <a:pt x="55792" y="0"/>
                      <a:pt x="62716" y="9774"/>
                      <a:pt x="62716" y="24842"/>
                    </a:cubicBezTo>
                    <a:lnTo>
                      <a:pt x="62716" y="71268"/>
                    </a:lnTo>
                    <a:lnTo>
                      <a:pt x="46914" y="71268"/>
                    </a:lnTo>
                    <a:lnTo>
                      <a:pt x="46914" y="28996"/>
                    </a:lnTo>
                    <a:cubicBezTo>
                      <a:pt x="46914" y="20525"/>
                      <a:pt x="43249" y="14335"/>
                      <a:pt x="33638" y="14335"/>
                    </a:cubicBezTo>
                    <a:cubicBezTo>
                      <a:pt x="22968" y="14335"/>
                      <a:pt x="15882" y="21421"/>
                      <a:pt x="15882" y="31928"/>
                    </a:cubicBezTo>
                    <a:lnTo>
                      <a:pt x="15882" y="71268"/>
                    </a:lnTo>
                    <a:close/>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10" name="Forme libre : forme 35"/>
              <p:cNvSpPr/>
              <p:nvPr/>
            </p:nvSpPr>
            <p:spPr>
              <a:xfrm>
                <a:off x="508680" y="10004400"/>
                <a:ext cx="8640" cy="126000"/>
              </a:xfrm>
              <a:custGeom>
                <a:avLst/>
                <a:gdLst>
                  <a:gd name="textAreaLeft" fmla="*/ 0 w 8640"/>
                  <a:gd name="textAreaRight" fmla="*/ 9360 w 8640"/>
                  <a:gd name="textAreaTop" fmla="*/ 0 h 126000"/>
                  <a:gd name="textAreaBottom" fmla="*/ 126720 h 126000"/>
                  <a:gd name="GluePoint1X" fmla="*/ 570 w 17267"/>
                  <a:gd name="GluePoint1Y" fmla="*/ 24761 h 94317"/>
                  <a:gd name="GluePoint2X" fmla="*/ 16534 w 17267"/>
                  <a:gd name="GluePoint2Y" fmla="*/ 24761 h 94317"/>
                  <a:gd name="GluePoint3X" fmla="*/ 16534 w 17267"/>
                  <a:gd name="GluePoint3Y" fmla="*/ 94318 h 94317"/>
                  <a:gd name="GluePoint4X" fmla="*/ 570 w 17267"/>
                  <a:gd name="GluePoint4Y" fmla="*/ 94318 h 94317"/>
                  <a:gd name="GluePoint5X" fmla="*/ 570 w 17267"/>
                  <a:gd name="GluePoint5Y" fmla="*/ 24761 h 94317"/>
                  <a:gd name="GluePoint6X" fmla="*/ 0 w 17267"/>
                  <a:gd name="GluePoint6Y" fmla="*/ 0 h 94317"/>
                  <a:gd name="GluePoint7X" fmla="*/ 17267 w 17267"/>
                  <a:gd name="GluePoint7Y" fmla="*/ 0 h 94317"/>
                  <a:gd name="GluePoint8X" fmla="*/ 17267 w 17267"/>
                  <a:gd name="GluePoint8Y" fmla="*/ 12869 h 94317"/>
                  <a:gd name="GluePoint9X" fmla="*/ 0 w 17267"/>
                  <a:gd name="GluePoint9Y" fmla="*/ 12869 h 94317"/>
                  <a:gd name="GluePoint10X" fmla="*/ 0 w 17267"/>
                  <a:gd name="GluePoint10Y" fmla="*/ 0 h 94317"/>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Lst>
                <a:rect l="textAreaLeft" t="textAreaTop" r="textAreaRight" b="textAreaBottom"/>
                <a:pathLst>
                  <a:path w="17267" h="94317">
                    <a:moveTo>
                      <a:pt x="570" y="24761"/>
                    </a:moveTo>
                    <a:lnTo>
                      <a:pt x="16534" y="24761"/>
                    </a:lnTo>
                    <a:lnTo>
                      <a:pt x="16534" y="94318"/>
                    </a:lnTo>
                    <a:lnTo>
                      <a:pt x="570" y="94318"/>
                    </a:lnTo>
                    <a:lnTo>
                      <a:pt x="570" y="24761"/>
                    </a:lnTo>
                    <a:close/>
                    <a:moveTo>
                      <a:pt x="0" y="0"/>
                    </a:moveTo>
                    <a:lnTo>
                      <a:pt x="17267" y="0"/>
                    </a:lnTo>
                    <a:lnTo>
                      <a:pt x="17267" y="12869"/>
                    </a:lnTo>
                    <a:lnTo>
                      <a:pt x="0" y="12869"/>
                    </a:lnTo>
                    <a:lnTo>
                      <a:pt x="0" y="0"/>
                    </a:lnTo>
                    <a:close/>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11" name="Forme libre : forme 36"/>
              <p:cNvSpPr/>
              <p:nvPr/>
            </p:nvSpPr>
            <p:spPr>
              <a:xfrm>
                <a:off x="520560" y="10037520"/>
                <a:ext cx="37800" cy="92520"/>
              </a:xfrm>
              <a:custGeom>
                <a:avLst/>
                <a:gdLst>
                  <a:gd name="textAreaLeft" fmla="*/ 0 w 37800"/>
                  <a:gd name="textAreaRight" fmla="*/ 38520 w 37800"/>
                  <a:gd name="textAreaTop" fmla="*/ 0 h 92520"/>
                  <a:gd name="textAreaBottom" fmla="*/ 93240 h 92520"/>
                  <a:gd name="GluePoint1X" fmla="*/ 25738 w 72245"/>
                  <a:gd name="GluePoint1Y" fmla="*/ 69476 h 69475"/>
                  <a:gd name="GluePoint2X" fmla="*/ 0 w 72245"/>
                  <a:gd name="GluePoint2Y" fmla="*/ 0 h 69475"/>
                  <a:gd name="GluePoint3X" fmla="*/ 17267 w 72245"/>
                  <a:gd name="GluePoint3Y" fmla="*/ 0 h 69475"/>
                  <a:gd name="GluePoint4X" fmla="*/ 25819 w 72245"/>
                  <a:gd name="GluePoint4Y" fmla="*/ 26878 h 69475"/>
                  <a:gd name="GluePoint5X" fmla="*/ 34860 w 72245"/>
                  <a:gd name="GluePoint5Y" fmla="*/ 55874 h 69475"/>
                  <a:gd name="GluePoint6X" fmla="*/ 37792 w 72245"/>
                  <a:gd name="GluePoint6Y" fmla="*/ 55874 h 69475"/>
                  <a:gd name="GluePoint7X" fmla="*/ 46833 w 72245"/>
                  <a:gd name="GluePoint7Y" fmla="*/ 26878 h 69475"/>
                  <a:gd name="GluePoint8X" fmla="*/ 55385 w 72245"/>
                  <a:gd name="GluePoint8Y" fmla="*/ 0 h 69475"/>
                  <a:gd name="GluePoint9X" fmla="*/ 72245 w 72245"/>
                  <a:gd name="GluePoint9Y" fmla="*/ 0 h 69475"/>
                  <a:gd name="GluePoint10X" fmla="*/ 46670 w 72245"/>
                  <a:gd name="GluePoint10Y" fmla="*/ 69476 h 69475"/>
                  <a:gd name="GluePoint11X" fmla="*/ 25656 w 72245"/>
                  <a:gd name="GluePoint11Y" fmla="*/ 69476 h 69475"/>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Lst>
                <a:rect l="textAreaLeft" t="textAreaTop" r="textAreaRight" b="textAreaBottom"/>
                <a:pathLst>
                  <a:path w="72245" h="69475">
                    <a:moveTo>
                      <a:pt x="25738" y="69476"/>
                    </a:moveTo>
                    <a:lnTo>
                      <a:pt x="0" y="0"/>
                    </a:lnTo>
                    <a:lnTo>
                      <a:pt x="17267" y="0"/>
                    </a:lnTo>
                    <a:lnTo>
                      <a:pt x="25819" y="26878"/>
                    </a:lnTo>
                    <a:cubicBezTo>
                      <a:pt x="28914" y="36815"/>
                      <a:pt x="32172" y="46426"/>
                      <a:pt x="34860" y="55874"/>
                    </a:cubicBezTo>
                    <a:lnTo>
                      <a:pt x="37792" y="55874"/>
                    </a:lnTo>
                    <a:cubicBezTo>
                      <a:pt x="40480" y="46426"/>
                      <a:pt x="43738" y="36489"/>
                      <a:pt x="46833" y="26878"/>
                    </a:cubicBezTo>
                    <a:lnTo>
                      <a:pt x="55385" y="0"/>
                    </a:lnTo>
                    <a:lnTo>
                      <a:pt x="72245" y="0"/>
                    </a:lnTo>
                    <a:lnTo>
                      <a:pt x="46670" y="69476"/>
                    </a:lnTo>
                    <a:lnTo>
                      <a:pt x="25656" y="69476"/>
                    </a:lnTo>
                    <a:close/>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12" name="Forme libre : forme 37"/>
              <p:cNvSpPr/>
              <p:nvPr/>
            </p:nvSpPr>
            <p:spPr>
              <a:xfrm>
                <a:off x="559440" y="10035000"/>
                <a:ext cx="34920" cy="97200"/>
              </a:xfrm>
              <a:custGeom>
                <a:avLst/>
                <a:gdLst>
                  <a:gd name="textAreaLeft" fmla="*/ 0 w 34920"/>
                  <a:gd name="textAreaRight" fmla="*/ 35640 w 34920"/>
                  <a:gd name="textAreaTop" fmla="*/ 0 h 97200"/>
                  <a:gd name="textAreaBottom" fmla="*/ 97920 h 97200"/>
                  <a:gd name="GluePoint1X" fmla="*/ 16045 w 66299"/>
                  <a:gd name="GluePoint1Y" fmla="*/ 30462 h 72978"/>
                  <a:gd name="GluePoint2X" fmla="*/ 51720 w 66299"/>
                  <a:gd name="GluePoint2Y" fmla="*/ 30462 h 72978"/>
                  <a:gd name="GluePoint3X" fmla="*/ 34697 w 66299"/>
                  <a:gd name="GluePoint3Y" fmla="*/ 12299 h 72978"/>
                  <a:gd name="GluePoint4X" fmla="*/ 16045 w 66299"/>
                  <a:gd name="GluePoint4Y" fmla="*/ 30462 h 72978"/>
                  <a:gd name="GluePoint5X" fmla="*/ 81 w 66299"/>
                  <a:gd name="GluePoint5Y" fmla="*/ 37385 h 72978"/>
                  <a:gd name="GluePoint6X" fmla="*/ 35104 w 66299"/>
                  <a:gd name="GluePoint6Y" fmla="*/ 0 h 72978"/>
                  <a:gd name="GluePoint7X" fmla="*/ 66299 w 66299"/>
                  <a:gd name="GluePoint7Y" fmla="*/ 31765 h 72978"/>
                  <a:gd name="GluePoint8X" fmla="*/ 65974 w 66299"/>
                  <a:gd name="GluePoint8Y" fmla="*/ 41050 h 72978"/>
                  <a:gd name="GluePoint9X" fmla="*/ 15801 w 66299"/>
                  <a:gd name="GluePoint9Y" fmla="*/ 41050 h 72978"/>
                  <a:gd name="GluePoint10X" fmla="*/ 35186 w 66299"/>
                  <a:gd name="GluePoint10Y" fmla="*/ 59946 h 72978"/>
                  <a:gd name="GluePoint11X" fmla="*/ 52046 w 66299"/>
                  <a:gd name="GluePoint11Y" fmla="*/ 47973 h 72978"/>
                  <a:gd name="GluePoint12X" fmla="*/ 65648 w 66299"/>
                  <a:gd name="GluePoint12Y" fmla="*/ 51801 h 72978"/>
                  <a:gd name="GluePoint13X" fmla="*/ 35023 w 66299"/>
                  <a:gd name="GluePoint13Y" fmla="*/ 72978 h 72978"/>
                  <a:gd name="GluePoint14X" fmla="*/ 0 w 66299"/>
                  <a:gd name="GluePoint14Y" fmla="*/ 37304 h 72978"/>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Lst>
                <a:rect l="textAreaLeft" t="textAreaTop" r="textAreaRight" b="textAreaBottom"/>
                <a:pathLst>
                  <a:path w="66299" h="72978">
                    <a:moveTo>
                      <a:pt x="16045" y="30462"/>
                    </a:moveTo>
                    <a:lnTo>
                      <a:pt x="51720" y="30462"/>
                    </a:lnTo>
                    <a:cubicBezTo>
                      <a:pt x="51150" y="18489"/>
                      <a:pt x="45774" y="12299"/>
                      <a:pt x="34697" y="12299"/>
                    </a:cubicBezTo>
                    <a:cubicBezTo>
                      <a:pt x="23620" y="12299"/>
                      <a:pt x="17511" y="18082"/>
                      <a:pt x="16045" y="30462"/>
                    </a:cubicBezTo>
                    <a:moveTo>
                      <a:pt x="81" y="37385"/>
                    </a:moveTo>
                    <a:cubicBezTo>
                      <a:pt x="81" y="13846"/>
                      <a:pt x="13357" y="0"/>
                      <a:pt x="35104" y="0"/>
                    </a:cubicBezTo>
                    <a:cubicBezTo>
                      <a:pt x="56851" y="0"/>
                      <a:pt x="66299" y="12706"/>
                      <a:pt x="66299" y="31765"/>
                    </a:cubicBezTo>
                    <a:cubicBezTo>
                      <a:pt x="66299" y="34453"/>
                      <a:pt x="66299" y="37548"/>
                      <a:pt x="65974" y="41050"/>
                    </a:cubicBezTo>
                    <a:lnTo>
                      <a:pt x="15801" y="41050"/>
                    </a:lnTo>
                    <a:cubicBezTo>
                      <a:pt x="17023" y="53593"/>
                      <a:pt x="23376" y="59946"/>
                      <a:pt x="35186" y="59946"/>
                    </a:cubicBezTo>
                    <a:cubicBezTo>
                      <a:pt x="46263" y="59946"/>
                      <a:pt x="50091" y="54652"/>
                      <a:pt x="52046" y="47973"/>
                    </a:cubicBezTo>
                    <a:lnTo>
                      <a:pt x="65648" y="51801"/>
                    </a:lnTo>
                    <a:cubicBezTo>
                      <a:pt x="62390" y="64345"/>
                      <a:pt x="53675" y="72978"/>
                      <a:pt x="35023" y="72978"/>
                    </a:cubicBezTo>
                    <a:cubicBezTo>
                      <a:pt x="13765" y="72978"/>
                      <a:pt x="0" y="60598"/>
                      <a:pt x="0" y="37304"/>
                    </a:cubicBezTo>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13" name="Forme libre : forme 38"/>
              <p:cNvSpPr/>
              <p:nvPr/>
            </p:nvSpPr>
            <p:spPr>
              <a:xfrm>
                <a:off x="600120" y="10036440"/>
                <a:ext cx="20520" cy="93600"/>
              </a:xfrm>
              <a:custGeom>
                <a:avLst/>
                <a:gdLst>
                  <a:gd name="textAreaLeft" fmla="*/ 0 w 20520"/>
                  <a:gd name="textAreaRight" fmla="*/ 21240 w 20520"/>
                  <a:gd name="textAreaTop" fmla="*/ 0 h 93600"/>
                  <a:gd name="textAreaBottom" fmla="*/ 94320 h 93600"/>
                  <a:gd name="GluePoint1X" fmla="*/ 0 w 39421"/>
                  <a:gd name="GluePoint1Y" fmla="*/ 70209 h 70290"/>
                  <a:gd name="GluePoint2X" fmla="*/ 0 w 39421"/>
                  <a:gd name="GluePoint2Y" fmla="*/ 733 h 70290"/>
                  <a:gd name="GluePoint3X" fmla="*/ 15068 w 39421"/>
                  <a:gd name="GluePoint3Y" fmla="*/ 733 h 70290"/>
                  <a:gd name="GluePoint4X" fmla="*/ 15068 w 39421"/>
                  <a:gd name="GluePoint4Y" fmla="*/ 21584 h 70290"/>
                  <a:gd name="GluePoint5X" fmla="*/ 16371 w 39421"/>
                  <a:gd name="GluePoint5Y" fmla="*/ 21747 h 70290"/>
                  <a:gd name="GluePoint6X" fmla="*/ 36896 w 39421"/>
                  <a:gd name="GluePoint6Y" fmla="*/ 0 h 70290"/>
                  <a:gd name="GluePoint7X" fmla="*/ 39421 w 39421"/>
                  <a:gd name="GluePoint7Y" fmla="*/ 0 h 70290"/>
                  <a:gd name="GluePoint8X" fmla="*/ 39421 w 39421"/>
                  <a:gd name="GluePoint8Y" fmla="*/ 17919 h 70290"/>
                  <a:gd name="GluePoint9X" fmla="*/ 35593 w 39421"/>
                  <a:gd name="GluePoint9Y" fmla="*/ 17919 h 70290"/>
                  <a:gd name="GluePoint10X" fmla="*/ 15801 w 39421"/>
                  <a:gd name="GluePoint10Y" fmla="*/ 37304 h 70290"/>
                  <a:gd name="GluePoint11X" fmla="*/ 15801 w 39421"/>
                  <a:gd name="GluePoint11Y" fmla="*/ 70290 h 70290"/>
                  <a:gd name="GluePoint12X" fmla="*/ 0 w 39421"/>
                  <a:gd name="GluePoint12Y" fmla="*/ 70290 h 70290"/>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Lst>
                <a:rect l="textAreaLeft" t="textAreaTop" r="textAreaRight" b="textAreaBottom"/>
                <a:pathLst>
                  <a:path w="39421" h="70290">
                    <a:moveTo>
                      <a:pt x="0" y="70209"/>
                    </a:moveTo>
                    <a:lnTo>
                      <a:pt x="0" y="733"/>
                    </a:lnTo>
                    <a:lnTo>
                      <a:pt x="15068" y="733"/>
                    </a:lnTo>
                    <a:lnTo>
                      <a:pt x="15068" y="21584"/>
                    </a:lnTo>
                    <a:lnTo>
                      <a:pt x="16371" y="21747"/>
                    </a:lnTo>
                    <a:cubicBezTo>
                      <a:pt x="20362" y="4887"/>
                      <a:pt x="26878" y="0"/>
                      <a:pt x="36896" y="0"/>
                    </a:cubicBezTo>
                    <a:lnTo>
                      <a:pt x="39421" y="0"/>
                    </a:lnTo>
                    <a:lnTo>
                      <a:pt x="39421" y="17919"/>
                    </a:lnTo>
                    <a:lnTo>
                      <a:pt x="35593" y="17919"/>
                    </a:lnTo>
                    <a:cubicBezTo>
                      <a:pt x="20932" y="17919"/>
                      <a:pt x="15801" y="23050"/>
                      <a:pt x="15801" y="37304"/>
                    </a:cubicBezTo>
                    <a:lnTo>
                      <a:pt x="15801" y="70290"/>
                    </a:lnTo>
                    <a:lnTo>
                      <a:pt x="0" y="70290"/>
                    </a:lnTo>
                    <a:close/>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14" name="Forme libre : forme 39"/>
              <p:cNvSpPr/>
              <p:nvPr/>
            </p:nvSpPr>
            <p:spPr>
              <a:xfrm>
                <a:off x="622800" y="10035360"/>
                <a:ext cx="32040" cy="97920"/>
              </a:xfrm>
              <a:custGeom>
                <a:avLst/>
                <a:gdLst>
                  <a:gd name="textAreaLeft" fmla="*/ 0 w 32040"/>
                  <a:gd name="textAreaRight" fmla="*/ 32760 w 32040"/>
                  <a:gd name="textAreaTop" fmla="*/ 0 h 97920"/>
                  <a:gd name="textAreaBottom" fmla="*/ 98640 h 97920"/>
                  <a:gd name="GluePoint1X" fmla="*/ 0 w 61005"/>
                  <a:gd name="GluePoint1Y" fmla="*/ 50661 h 73304"/>
                  <a:gd name="GluePoint2X" fmla="*/ 14335 w 61005"/>
                  <a:gd name="GluePoint2Y" fmla="*/ 47729 h 73304"/>
                  <a:gd name="GluePoint3X" fmla="*/ 32661 w 61005"/>
                  <a:gd name="GluePoint3Y" fmla="*/ 61494 h 73304"/>
                  <a:gd name="GluePoint4X" fmla="*/ 45530 w 61005"/>
                  <a:gd name="GluePoint4Y" fmla="*/ 52616 h 73304"/>
                  <a:gd name="GluePoint5X" fmla="*/ 27937 w 61005"/>
                  <a:gd name="GluePoint5Y" fmla="*/ 41946 h 73304"/>
                  <a:gd name="GluePoint6X" fmla="*/ 2932 w 61005"/>
                  <a:gd name="GluePoint6Y" fmla="*/ 20525 h 73304"/>
                  <a:gd name="GluePoint7X" fmla="*/ 30625 w 61005"/>
                  <a:gd name="GluePoint7Y" fmla="*/ 0 h 73304"/>
                  <a:gd name="GluePoint8X" fmla="*/ 59050 w 61005"/>
                  <a:gd name="GluePoint8Y" fmla="*/ 20118 h 73304"/>
                  <a:gd name="GluePoint9X" fmla="*/ 44715 w 61005"/>
                  <a:gd name="GluePoint9Y" fmla="*/ 23213 h 73304"/>
                  <a:gd name="GluePoint10X" fmla="*/ 30380 w 61005"/>
                  <a:gd name="GluePoint10Y" fmla="*/ 11403 h 73304"/>
                  <a:gd name="GluePoint11X" fmla="*/ 18082 w 61005"/>
                  <a:gd name="GluePoint11Y" fmla="*/ 19711 h 73304"/>
                  <a:gd name="GluePoint12X" fmla="*/ 34208 w 61005"/>
                  <a:gd name="GluePoint12Y" fmla="*/ 30381 h 73304"/>
                  <a:gd name="GluePoint13X" fmla="*/ 61005 w 61005"/>
                  <a:gd name="GluePoint13Y" fmla="*/ 52127 h 73304"/>
                  <a:gd name="GluePoint14X" fmla="*/ 32498 w 61005"/>
                  <a:gd name="GluePoint14Y" fmla="*/ 73304 h 73304"/>
                  <a:gd name="GluePoint15X" fmla="*/ 82 w 61005"/>
                  <a:gd name="GluePoint15Y" fmla="*/ 50824 h 73304"/>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 ang="0">
                    <a:pos x="GluePoint15X" y="GluePoint15Y"/>
                  </a:cxn>
                </a:cxnLst>
                <a:rect l="textAreaLeft" t="textAreaTop" r="textAreaRight" b="textAreaBottom"/>
                <a:pathLst>
                  <a:path w="61005" h="73304">
                    <a:moveTo>
                      <a:pt x="0" y="50661"/>
                    </a:moveTo>
                    <a:lnTo>
                      <a:pt x="14335" y="47729"/>
                    </a:lnTo>
                    <a:cubicBezTo>
                      <a:pt x="16534" y="56200"/>
                      <a:pt x="21421" y="61494"/>
                      <a:pt x="32661" y="61494"/>
                    </a:cubicBezTo>
                    <a:cubicBezTo>
                      <a:pt x="41132" y="61494"/>
                      <a:pt x="45530" y="58562"/>
                      <a:pt x="45530" y="52616"/>
                    </a:cubicBezTo>
                    <a:cubicBezTo>
                      <a:pt x="45530" y="47159"/>
                      <a:pt x="41702" y="44471"/>
                      <a:pt x="27937" y="41946"/>
                    </a:cubicBezTo>
                    <a:cubicBezTo>
                      <a:pt x="9448" y="38281"/>
                      <a:pt x="2932" y="32009"/>
                      <a:pt x="2932" y="20525"/>
                    </a:cubicBezTo>
                    <a:cubicBezTo>
                      <a:pt x="2932" y="7982"/>
                      <a:pt x="12136" y="0"/>
                      <a:pt x="30625" y="0"/>
                    </a:cubicBezTo>
                    <a:cubicBezTo>
                      <a:pt x="49114" y="0"/>
                      <a:pt x="56200" y="7819"/>
                      <a:pt x="59050" y="20118"/>
                    </a:cubicBezTo>
                    <a:lnTo>
                      <a:pt x="44715" y="23213"/>
                    </a:lnTo>
                    <a:cubicBezTo>
                      <a:pt x="42842" y="14661"/>
                      <a:pt x="38688" y="11403"/>
                      <a:pt x="30380" y="11403"/>
                    </a:cubicBezTo>
                    <a:cubicBezTo>
                      <a:pt x="22073" y="11403"/>
                      <a:pt x="18082" y="14498"/>
                      <a:pt x="18082" y="19711"/>
                    </a:cubicBezTo>
                    <a:cubicBezTo>
                      <a:pt x="18082" y="24598"/>
                      <a:pt x="21014" y="28018"/>
                      <a:pt x="34208" y="30381"/>
                    </a:cubicBezTo>
                    <a:cubicBezTo>
                      <a:pt x="54815" y="34209"/>
                      <a:pt x="61005" y="41213"/>
                      <a:pt x="61005" y="52127"/>
                    </a:cubicBezTo>
                    <a:cubicBezTo>
                      <a:pt x="61005" y="64996"/>
                      <a:pt x="52453" y="73304"/>
                      <a:pt x="32498" y="73304"/>
                    </a:cubicBezTo>
                    <a:cubicBezTo>
                      <a:pt x="10018" y="73304"/>
                      <a:pt x="2606" y="64100"/>
                      <a:pt x="82" y="50824"/>
                    </a:cubicBezTo>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15" name="Forme libre : forme 40"/>
              <p:cNvSpPr/>
              <p:nvPr/>
            </p:nvSpPr>
            <p:spPr>
              <a:xfrm>
                <a:off x="660600" y="10004400"/>
                <a:ext cx="8640" cy="126000"/>
              </a:xfrm>
              <a:custGeom>
                <a:avLst/>
                <a:gdLst>
                  <a:gd name="textAreaLeft" fmla="*/ 0 w 8640"/>
                  <a:gd name="textAreaRight" fmla="*/ 9360 w 8640"/>
                  <a:gd name="textAreaTop" fmla="*/ 0 h 126000"/>
                  <a:gd name="textAreaBottom" fmla="*/ 126720 h 126000"/>
                  <a:gd name="GluePoint1X" fmla="*/ 570 w 17267"/>
                  <a:gd name="GluePoint1Y" fmla="*/ 24761 h 94317"/>
                  <a:gd name="GluePoint2X" fmla="*/ 16534 w 17267"/>
                  <a:gd name="GluePoint2Y" fmla="*/ 24761 h 94317"/>
                  <a:gd name="GluePoint3X" fmla="*/ 16534 w 17267"/>
                  <a:gd name="GluePoint3Y" fmla="*/ 94318 h 94317"/>
                  <a:gd name="GluePoint4X" fmla="*/ 570 w 17267"/>
                  <a:gd name="GluePoint4Y" fmla="*/ 94318 h 94317"/>
                  <a:gd name="GluePoint5X" fmla="*/ 570 w 17267"/>
                  <a:gd name="GluePoint5Y" fmla="*/ 24761 h 94317"/>
                  <a:gd name="GluePoint6X" fmla="*/ 0 w 17267"/>
                  <a:gd name="GluePoint6Y" fmla="*/ 0 h 94317"/>
                  <a:gd name="GluePoint7X" fmla="*/ 17267 w 17267"/>
                  <a:gd name="GluePoint7Y" fmla="*/ 0 h 94317"/>
                  <a:gd name="GluePoint8X" fmla="*/ 17267 w 17267"/>
                  <a:gd name="GluePoint8Y" fmla="*/ 12869 h 94317"/>
                  <a:gd name="GluePoint9X" fmla="*/ 0 w 17267"/>
                  <a:gd name="GluePoint9Y" fmla="*/ 12869 h 94317"/>
                  <a:gd name="GluePoint10X" fmla="*/ 0 w 17267"/>
                  <a:gd name="GluePoint10Y" fmla="*/ 0 h 94317"/>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Lst>
                <a:rect l="textAreaLeft" t="textAreaTop" r="textAreaRight" b="textAreaBottom"/>
                <a:pathLst>
                  <a:path w="17267" h="94317">
                    <a:moveTo>
                      <a:pt x="570" y="24761"/>
                    </a:moveTo>
                    <a:lnTo>
                      <a:pt x="16534" y="24761"/>
                    </a:lnTo>
                    <a:lnTo>
                      <a:pt x="16534" y="94318"/>
                    </a:lnTo>
                    <a:lnTo>
                      <a:pt x="570" y="94318"/>
                    </a:lnTo>
                    <a:lnTo>
                      <a:pt x="570" y="24761"/>
                    </a:lnTo>
                    <a:close/>
                    <a:moveTo>
                      <a:pt x="0" y="0"/>
                    </a:moveTo>
                    <a:lnTo>
                      <a:pt x="17267" y="0"/>
                    </a:lnTo>
                    <a:lnTo>
                      <a:pt x="17267" y="12869"/>
                    </a:lnTo>
                    <a:lnTo>
                      <a:pt x="0" y="12869"/>
                    </a:lnTo>
                    <a:lnTo>
                      <a:pt x="0" y="0"/>
                    </a:lnTo>
                    <a:close/>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16" name="Forme libre : forme 41"/>
              <p:cNvSpPr/>
              <p:nvPr/>
            </p:nvSpPr>
            <p:spPr>
              <a:xfrm>
                <a:off x="673920" y="10012320"/>
                <a:ext cx="24480" cy="120600"/>
              </a:xfrm>
              <a:custGeom>
                <a:avLst/>
                <a:gdLst>
                  <a:gd name="textAreaLeft" fmla="*/ 0 w 24480"/>
                  <a:gd name="textAreaRight" fmla="*/ 25200 w 24480"/>
                  <a:gd name="textAreaTop" fmla="*/ 0 h 120600"/>
                  <a:gd name="textAreaBottom" fmla="*/ 121320 h 120600"/>
                  <a:gd name="GluePoint1X" fmla="*/ 9774 w 47158"/>
                  <a:gd name="GluePoint1Y" fmla="*/ 31684 h 90245"/>
                  <a:gd name="GluePoint2X" fmla="*/ 0 w 47158"/>
                  <a:gd name="GluePoint2Y" fmla="*/ 31684 h 90245"/>
                  <a:gd name="GluePoint3X" fmla="*/ 0 w 47158"/>
                  <a:gd name="GluePoint3Y" fmla="*/ 18815 h 90245"/>
                  <a:gd name="GluePoint4X" fmla="*/ 9774 w 47158"/>
                  <a:gd name="GluePoint4Y" fmla="*/ 18815 h 90245"/>
                  <a:gd name="GluePoint5X" fmla="*/ 9774 w 47158"/>
                  <a:gd name="GluePoint5Y" fmla="*/ 0 h 90245"/>
                  <a:gd name="GluePoint6X" fmla="*/ 25738 w 47158"/>
                  <a:gd name="GluePoint6Y" fmla="*/ 0 h 90245"/>
                  <a:gd name="GluePoint7X" fmla="*/ 25738 w 47158"/>
                  <a:gd name="GluePoint7Y" fmla="*/ 18815 h 90245"/>
                  <a:gd name="GluePoint8X" fmla="*/ 46181 w 47158"/>
                  <a:gd name="GluePoint8Y" fmla="*/ 18815 h 90245"/>
                  <a:gd name="GluePoint9X" fmla="*/ 46181 w 47158"/>
                  <a:gd name="GluePoint9Y" fmla="*/ 31684 h 90245"/>
                  <a:gd name="GluePoint10X" fmla="*/ 25738 w 47158"/>
                  <a:gd name="GluePoint10Y" fmla="*/ 31684 h 90245"/>
                  <a:gd name="GluePoint11X" fmla="*/ 25738 w 47158"/>
                  <a:gd name="GluePoint11Y" fmla="*/ 64996 h 90245"/>
                  <a:gd name="GluePoint12X" fmla="*/ 35186 w 47158"/>
                  <a:gd name="GluePoint12Y" fmla="*/ 75340 h 90245"/>
                  <a:gd name="GluePoint13X" fmla="*/ 45204 w 47158"/>
                  <a:gd name="GluePoint13Y" fmla="*/ 73548 h 90245"/>
                  <a:gd name="GluePoint14X" fmla="*/ 47159 w 47158"/>
                  <a:gd name="GluePoint14Y" fmla="*/ 87721 h 90245"/>
                  <a:gd name="GluePoint15X" fmla="*/ 31521 w 47158"/>
                  <a:gd name="GluePoint15Y" fmla="*/ 90246 h 90245"/>
                  <a:gd name="GluePoint16X" fmla="*/ 9774 w 47158"/>
                  <a:gd name="GluePoint16Y" fmla="*/ 67195 h 90245"/>
                  <a:gd name="GluePoint17X" fmla="*/ 9774 w 47158"/>
                  <a:gd name="GluePoint17Y" fmla="*/ 31684 h 90245"/>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 ang="0">
                    <a:pos x="GluePoint15X" y="GluePoint15Y"/>
                  </a:cxn>
                  <a:cxn ang="0">
                    <a:pos x="GluePoint16X" y="GluePoint16Y"/>
                  </a:cxn>
                  <a:cxn ang="0">
                    <a:pos x="GluePoint17X" y="GluePoint17Y"/>
                  </a:cxn>
                </a:cxnLst>
                <a:rect l="textAreaLeft" t="textAreaTop" r="textAreaRight" b="textAreaBottom"/>
                <a:pathLst>
                  <a:path w="47158" h="90245">
                    <a:moveTo>
                      <a:pt x="9774" y="31684"/>
                    </a:moveTo>
                    <a:lnTo>
                      <a:pt x="0" y="31684"/>
                    </a:lnTo>
                    <a:lnTo>
                      <a:pt x="0" y="18815"/>
                    </a:lnTo>
                    <a:lnTo>
                      <a:pt x="9774" y="18815"/>
                    </a:lnTo>
                    <a:lnTo>
                      <a:pt x="9774" y="0"/>
                    </a:lnTo>
                    <a:lnTo>
                      <a:pt x="25738" y="0"/>
                    </a:lnTo>
                    <a:lnTo>
                      <a:pt x="25738" y="18815"/>
                    </a:lnTo>
                    <a:lnTo>
                      <a:pt x="46181" y="18815"/>
                    </a:lnTo>
                    <a:lnTo>
                      <a:pt x="46181" y="31684"/>
                    </a:lnTo>
                    <a:lnTo>
                      <a:pt x="25738" y="31684"/>
                    </a:lnTo>
                    <a:lnTo>
                      <a:pt x="25738" y="64996"/>
                    </a:lnTo>
                    <a:cubicBezTo>
                      <a:pt x="25738" y="71757"/>
                      <a:pt x="28263" y="75340"/>
                      <a:pt x="35186" y="75340"/>
                    </a:cubicBezTo>
                    <a:cubicBezTo>
                      <a:pt x="38770" y="75340"/>
                      <a:pt x="41865" y="74607"/>
                      <a:pt x="45204" y="73548"/>
                    </a:cubicBezTo>
                    <a:lnTo>
                      <a:pt x="47159" y="87721"/>
                    </a:lnTo>
                    <a:cubicBezTo>
                      <a:pt x="41946" y="89349"/>
                      <a:pt x="38444" y="90246"/>
                      <a:pt x="31521" y="90246"/>
                    </a:cubicBezTo>
                    <a:cubicBezTo>
                      <a:pt x="16290" y="90246"/>
                      <a:pt x="9774" y="80227"/>
                      <a:pt x="9774" y="67195"/>
                    </a:cubicBezTo>
                    <a:lnTo>
                      <a:pt x="9774" y="31684"/>
                    </a:lnTo>
                    <a:close/>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17" name="Forme libre : forme 42"/>
              <p:cNvSpPr/>
              <p:nvPr/>
            </p:nvSpPr>
            <p:spPr>
              <a:xfrm>
                <a:off x="701640" y="9990720"/>
                <a:ext cx="34920" cy="141840"/>
              </a:xfrm>
              <a:custGeom>
                <a:avLst/>
                <a:gdLst>
                  <a:gd name="textAreaLeft" fmla="*/ 0 w 34920"/>
                  <a:gd name="textAreaRight" fmla="*/ 35640 w 34920"/>
                  <a:gd name="textAreaTop" fmla="*/ 0 h 141840"/>
                  <a:gd name="textAreaBottom" fmla="*/ 142560 h 141840"/>
                  <a:gd name="GluePoint1X" fmla="*/ 19629 w 66299"/>
                  <a:gd name="GluePoint1Y" fmla="*/ 19955 h 106127"/>
                  <a:gd name="GluePoint2X" fmla="*/ 54245 w 66299"/>
                  <a:gd name="GluePoint2Y" fmla="*/ 0 h 106127"/>
                  <a:gd name="GluePoint3X" fmla="*/ 60191 w 66299"/>
                  <a:gd name="GluePoint3Y" fmla="*/ 11403 h 106127"/>
                  <a:gd name="GluePoint4X" fmla="*/ 23620 w 66299"/>
                  <a:gd name="GluePoint4Y" fmla="*/ 27774 h 106127"/>
                  <a:gd name="GluePoint5X" fmla="*/ 19629 w 66299"/>
                  <a:gd name="GluePoint5Y" fmla="*/ 19955 h 106127"/>
                  <a:gd name="GluePoint6X" fmla="*/ 16045 w 66299"/>
                  <a:gd name="GluePoint6Y" fmla="*/ 63612 h 106127"/>
                  <a:gd name="GluePoint7X" fmla="*/ 51720 w 66299"/>
                  <a:gd name="GluePoint7Y" fmla="*/ 63612 h 106127"/>
                  <a:gd name="GluePoint8X" fmla="*/ 34697 w 66299"/>
                  <a:gd name="GluePoint8Y" fmla="*/ 45448 h 106127"/>
                  <a:gd name="GluePoint9X" fmla="*/ 16045 w 66299"/>
                  <a:gd name="GluePoint9Y" fmla="*/ 63612 h 106127"/>
                  <a:gd name="GluePoint10X" fmla="*/ 81 w 66299"/>
                  <a:gd name="GluePoint10Y" fmla="*/ 70535 h 106127"/>
                  <a:gd name="GluePoint11X" fmla="*/ 35104 w 66299"/>
                  <a:gd name="GluePoint11Y" fmla="*/ 33150 h 106127"/>
                  <a:gd name="GluePoint12X" fmla="*/ 66299 w 66299"/>
                  <a:gd name="GluePoint12Y" fmla="*/ 64915 h 106127"/>
                  <a:gd name="GluePoint13X" fmla="*/ 65973 w 66299"/>
                  <a:gd name="GluePoint13Y" fmla="*/ 74200 h 106127"/>
                  <a:gd name="GluePoint14X" fmla="*/ 15801 w 66299"/>
                  <a:gd name="GluePoint14Y" fmla="*/ 74200 h 106127"/>
                  <a:gd name="GluePoint15X" fmla="*/ 35186 w 66299"/>
                  <a:gd name="GluePoint15Y" fmla="*/ 93096 h 106127"/>
                  <a:gd name="GluePoint16X" fmla="*/ 52046 w 66299"/>
                  <a:gd name="GluePoint16Y" fmla="*/ 81123 h 106127"/>
                  <a:gd name="GluePoint17X" fmla="*/ 65648 w 66299"/>
                  <a:gd name="GluePoint17Y" fmla="*/ 84951 h 106127"/>
                  <a:gd name="GluePoint18X" fmla="*/ 35023 w 66299"/>
                  <a:gd name="GluePoint18Y" fmla="*/ 106128 h 106127"/>
                  <a:gd name="GluePoint19X" fmla="*/ 0 w 66299"/>
                  <a:gd name="GluePoint19Y" fmla="*/ 70453 h 106127"/>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 ang="0">
                    <a:pos x="GluePoint15X" y="GluePoint15Y"/>
                  </a:cxn>
                  <a:cxn ang="0">
                    <a:pos x="GluePoint16X" y="GluePoint16Y"/>
                  </a:cxn>
                  <a:cxn ang="0">
                    <a:pos x="GluePoint17X" y="GluePoint17Y"/>
                  </a:cxn>
                  <a:cxn ang="0">
                    <a:pos x="GluePoint18X" y="GluePoint18Y"/>
                  </a:cxn>
                  <a:cxn ang="0">
                    <a:pos x="GluePoint19X" y="GluePoint19Y"/>
                  </a:cxn>
                </a:cxnLst>
                <a:rect l="textAreaLeft" t="textAreaTop" r="textAreaRight" b="textAreaBottom"/>
                <a:pathLst>
                  <a:path w="66299" h="106127">
                    <a:moveTo>
                      <a:pt x="19629" y="19955"/>
                    </a:moveTo>
                    <a:lnTo>
                      <a:pt x="54245" y="0"/>
                    </a:lnTo>
                    <a:lnTo>
                      <a:pt x="60191" y="11403"/>
                    </a:lnTo>
                    <a:lnTo>
                      <a:pt x="23620" y="27774"/>
                    </a:lnTo>
                    <a:lnTo>
                      <a:pt x="19629" y="19955"/>
                    </a:lnTo>
                    <a:close/>
                    <a:moveTo>
                      <a:pt x="16045" y="63612"/>
                    </a:moveTo>
                    <a:lnTo>
                      <a:pt x="51720" y="63612"/>
                    </a:lnTo>
                    <a:cubicBezTo>
                      <a:pt x="51150" y="51639"/>
                      <a:pt x="45774" y="45448"/>
                      <a:pt x="34697" y="45448"/>
                    </a:cubicBezTo>
                    <a:cubicBezTo>
                      <a:pt x="23620" y="45448"/>
                      <a:pt x="17511" y="51231"/>
                      <a:pt x="16045" y="63612"/>
                    </a:cubicBezTo>
                    <a:moveTo>
                      <a:pt x="81" y="70535"/>
                    </a:moveTo>
                    <a:cubicBezTo>
                      <a:pt x="81" y="46996"/>
                      <a:pt x="13357" y="33150"/>
                      <a:pt x="35104" y="33150"/>
                    </a:cubicBezTo>
                    <a:cubicBezTo>
                      <a:pt x="56851" y="33150"/>
                      <a:pt x="66299" y="45856"/>
                      <a:pt x="66299" y="64915"/>
                    </a:cubicBezTo>
                    <a:cubicBezTo>
                      <a:pt x="66299" y="67603"/>
                      <a:pt x="66299" y="70698"/>
                      <a:pt x="65973" y="74200"/>
                    </a:cubicBezTo>
                    <a:lnTo>
                      <a:pt x="15801" y="74200"/>
                    </a:lnTo>
                    <a:cubicBezTo>
                      <a:pt x="17023" y="86743"/>
                      <a:pt x="23376" y="93096"/>
                      <a:pt x="35186" y="93096"/>
                    </a:cubicBezTo>
                    <a:cubicBezTo>
                      <a:pt x="46263" y="93096"/>
                      <a:pt x="50091" y="87802"/>
                      <a:pt x="52046" y="81123"/>
                    </a:cubicBezTo>
                    <a:lnTo>
                      <a:pt x="65648" y="84951"/>
                    </a:lnTo>
                    <a:cubicBezTo>
                      <a:pt x="62390" y="97494"/>
                      <a:pt x="53675" y="106128"/>
                      <a:pt x="35023" y="106128"/>
                    </a:cubicBezTo>
                    <a:cubicBezTo>
                      <a:pt x="13765" y="106128"/>
                      <a:pt x="0" y="93748"/>
                      <a:pt x="0" y="70453"/>
                    </a:cubicBezTo>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18" name="Forme libre : forme 43"/>
              <p:cNvSpPr/>
              <p:nvPr/>
            </p:nvSpPr>
            <p:spPr>
              <a:xfrm>
                <a:off x="417600" y="10154160"/>
                <a:ext cx="34920" cy="129600"/>
              </a:xfrm>
              <a:custGeom>
                <a:avLst/>
                <a:gdLst>
                  <a:gd name="textAreaLeft" fmla="*/ 0 w 34920"/>
                  <a:gd name="textAreaRight" fmla="*/ 35640 w 34920"/>
                  <a:gd name="textAreaTop" fmla="*/ 0 h 129600"/>
                  <a:gd name="textAreaBottom" fmla="*/ 130320 h 129600"/>
                  <a:gd name="GluePoint1X" fmla="*/ 50661 w 66381"/>
                  <a:gd name="GluePoint1Y" fmla="*/ 63367 h 96924"/>
                  <a:gd name="GluePoint2X" fmla="*/ 50661 w 66381"/>
                  <a:gd name="GluePoint2Y" fmla="*/ 58073 h 96924"/>
                  <a:gd name="GluePoint3X" fmla="*/ 32905 w 66381"/>
                  <a:gd name="GluePoint3Y" fmla="*/ 38118 h 96924"/>
                  <a:gd name="GluePoint4X" fmla="*/ 15720 w 66381"/>
                  <a:gd name="GluePoint4Y" fmla="*/ 60598 h 96924"/>
                  <a:gd name="GluePoint5X" fmla="*/ 32905 w 66381"/>
                  <a:gd name="GluePoint5Y" fmla="*/ 82752 h 96924"/>
                  <a:gd name="GluePoint6X" fmla="*/ 50661 w 66381"/>
                  <a:gd name="GluePoint6Y" fmla="*/ 63367 h 96924"/>
                  <a:gd name="GluePoint7X" fmla="*/ 50661 w 66381"/>
                  <a:gd name="GluePoint7Y" fmla="*/ 76643 h 96924"/>
                  <a:gd name="GluePoint8X" fmla="*/ 49603 w 66381"/>
                  <a:gd name="GluePoint8Y" fmla="*/ 76643 h 96924"/>
                  <a:gd name="GluePoint9X" fmla="*/ 25331 w 66381"/>
                  <a:gd name="GluePoint9Y" fmla="*/ 96924 h 96924"/>
                  <a:gd name="GluePoint10X" fmla="*/ 0 w 66381"/>
                  <a:gd name="GluePoint10Y" fmla="*/ 60517 h 96924"/>
                  <a:gd name="GluePoint11X" fmla="*/ 25738 w 66381"/>
                  <a:gd name="GluePoint11Y" fmla="*/ 23702 h 96924"/>
                  <a:gd name="GluePoint12X" fmla="*/ 49521 w 66381"/>
                  <a:gd name="GluePoint12Y" fmla="*/ 43657 h 96924"/>
                  <a:gd name="GluePoint13X" fmla="*/ 50580 w 66381"/>
                  <a:gd name="GluePoint13Y" fmla="*/ 43657 h 96924"/>
                  <a:gd name="GluePoint14X" fmla="*/ 50580 w 66381"/>
                  <a:gd name="GluePoint14Y" fmla="*/ 0 h 96924"/>
                  <a:gd name="GluePoint15X" fmla="*/ 66381 w 66381"/>
                  <a:gd name="GluePoint15Y" fmla="*/ 0 h 96924"/>
                  <a:gd name="GluePoint16X" fmla="*/ 66381 w 66381"/>
                  <a:gd name="GluePoint16Y" fmla="*/ 94969 h 96924"/>
                  <a:gd name="GluePoint17X" fmla="*/ 50580 w 66381"/>
                  <a:gd name="GluePoint17Y" fmla="*/ 94969 h 96924"/>
                  <a:gd name="GluePoint18X" fmla="*/ 50580 w 66381"/>
                  <a:gd name="GluePoint18Y" fmla="*/ 76643 h 96924"/>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 ang="0">
                    <a:pos x="GluePoint15X" y="GluePoint15Y"/>
                  </a:cxn>
                  <a:cxn ang="0">
                    <a:pos x="GluePoint16X" y="GluePoint16Y"/>
                  </a:cxn>
                  <a:cxn ang="0">
                    <a:pos x="GluePoint17X" y="GluePoint17Y"/>
                  </a:cxn>
                  <a:cxn ang="0">
                    <a:pos x="GluePoint18X" y="GluePoint18Y"/>
                  </a:cxn>
                </a:cxnLst>
                <a:rect l="textAreaLeft" t="textAreaTop" r="textAreaRight" b="textAreaBottom"/>
                <a:pathLst>
                  <a:path w="66381" h="96924">
                    <a:moveTo>
                      <a:pt x="50661" y="63367"/>
                    </a:moveTo>
                    <a:lnTo>
                      <a:pt x="50661" y="58073"/>
                    </a:lnTo>
                    <a:cubicBezTo>
                      <a:pt x="50661" y="46100"/>
                      <a:pt x="43738" y="38118"/>
                      <a:pt x="32905" y="38118"/>
                    </a:cubicBezTo>
                    <a:cubicBezTo>
                      <a:pt x="21340" y="38118"/>
                      <a:pt x="15720" y="45367"/>
                      <a:pt x="15720" y="60598"/>
                    </a:cubicBezTo>
                    <a:cubicBezTo>
                      <a:pt x="15720" y="75829"/>
                      <a:pt x="21014" y="82752"/>
                      <a:pt x="32905" y="82752"/>
                    </a:cubicBezTo>
                    <a:cubicBezTo>
                      <a:pt x="43575" y="82752"/>
                      <a:pt x="50661" y="75177"/>
                      <a:pt x="50661" y="63367"/>
                    </a:cubicBezTo>
                    <a:moveTo>
                      <a:pt x="50661" y="76643"/>
                    </a:moveTo>
                    <a:lnTo>
                      <a:pt x="49603" y="76643"/>
                    </a:lnTo>
                    <a:cubicBezTo>
                      <a:pt x="46100" y="88616"/>
                      <a:pt x="37792" y="96924"/>
                      <a:pt x="25331" y="96924"/>
                    </a:cubicBezTo>
                    <a:cubicBezTo>
                      <a:pt x="9367" y="96924"/>
                      <a:pt x="0" y="84055"/>
                      <a:pt x="0" y="60517"/>
                    </a:cubicBezTo>
                    <a:cubicBezTo>
                      <a:pt x="0" y="36978"/>
                      <a:pt x="9448" y="23539"/>
                      <a:pt x="25738" y="23702"/>
                    </a:cubicBezTo>
                    <a:cubicBezTo>
                      <a:pt x="38281" y="23539"/>
                      <a:pt x="46019" y="31521"/>
                      <a:pt x="49521" y="43657"/>
                    </a:cubicBezTo>
                    <a:lnTo>
                      <a:pt x="50580" y="43657"/>
                    </a:lnTo>
                    <a:lnTo>
                      <a:pt x="50580" y="0"/>
                    </a:lnTo>
                    <a:lnTo>
                      <a:pt x="66381" y="0"/>
                    </a:lnTo>
                    <a:lnTo>
                      <a:pt x="66381" y="94969"/>
                    </a:lnTo>
                    <a:lnTo>
                      <a:pt x="50580" y="94969"/>
                    </a:lnTo>
                    <a:lnTo>
                      <a:pt x="50580" y="76643"/>
                    </a:lnTo>
                    <a:close/>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19" name="Forme libre : forme 44"/>
              <p:cNvSpPr/>
              <p:nvPr/>
            </p:nvSpPr>
            <p:spPr>
              <a:xfrm>
                <a:off x="458280" y="10186200"/>
                <a:ext cx="34920" cy="97200"/>
              </a:xfrm>
              <a:custGeom>
                <a:avLst/>
                <a:gdLst>
                  <a:gd name="textAreaLeft" fmla="*/ 0 w 34920"/>
                  <a:gd name="textAreaRight" fmla="*/ 35640 w 34920"/>
                  <a:gd name="textAreaTop" fmla="*/ 0 h 97200"/>
                  <a:gd name="textAreaBottom" fmla="*/ 97920 h 97200"/>
                  <a:gd name="GluePoint1X" fmla="*/ 16045 w 66299"/>
                  <a:gd name="GluePoint1Y" fmla="*/ 30462 h 72978"/>
                  <a:gd name="GluePoint2X" fmla="*/ 51720 w 66299"/>
                  <a:gd name="GluePoint2Y" fmla="*/ 30462 h 72978"/>
                  <a:gd name="GluePoint3X" fmla="*/ 34697 w 66299"/>
                  <a:gd name="GluePoint3Y" fmla="*/ 12299 h 72978"/>
                  <a:gd name="GluePoint4X" fmla="*/ 16045 w 66299"/>
                  <a:gd name="GluePoint4Y" fmla="*/ 30462 h 72978"/>
                  <a:gd name="GluePoint5X" fmla="*/ 82 w 66299"/>
                  <a:gd name="GluePoint5Y" fmla="*/ 37385 h 72978"/>
                  <a:gd name="GluePoint6X" fmla="*/ 35104 w 66299"/>
                  <a:gd name="GluePoint6Y" fmla="*/ 0 h 72978"/>
                  <a:gd name="GluePoint7X" fmla="*/ 66300 w 66299"/>
                  <a:gd name="GluePoint7Y" fmla="*/ 31765 h 72978"/>
                  <a:gd name="GluePoint8X" fmla="*/ 65974 w 66299"/>
                  <a:gd name="GluePoint8Y" fmla="*/ 41050 h 72978"/>
                  <a:gd name="GluePoint9X" fmla="*/ 15801 w 66299"/>
                  <a:gd name="GluePoint9Y" fmla="*/ 41050 h 72978"/>
                  <a:gd name="GluePoint10X" fmla="*/ 35186 w 66299"/>
                  <a:gd name="GluePoint10Y" fmla="*/ 59947 h 72978"/>
                  <a:gd name="GluePoint11X" fmla="*/ 52046 w 66299"/>
                  <a:gd name="GluePoint11Y" fmla="*/ 47974 h 72978"/>
                  <a:gd name="GluePoint12X" fmla="*/ 65648 w 66299"/>
                  <a:gd name="GluePoint12Y" fmla="*/ 51802 h 72978"/>
                  <a:gd name="GluePoint13X" fmla="*/ 35023 w 66299"/>
                  <a:gd name="GluePoint13Y" fmla="*/ 72978 h 72978"/>
                  <a:gd name="GluePoint14X" fmla="*/ 0 w 66299"/>
                  <a:gd name="GluePoint14Y" fmla="*/ 37304 h 72978"/>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Lst>
                <a:rect l="textAreaLeft" t="textAreaTop" r="textAreaRight" b="textAreaBottom"/>
                <a:pathLst>
                  <a:path w="66299" h="72978">
                    <a:moveTo>
                      <a:pt x="16045" y="30462"/>
                    </a:moveTo>
                    <a:lnTo>
                      <a:pt x="51720" y="30462"/>
                    </a:lnTo>
                    <a:cubicBezTo>
                      <a:pt x="51150" y="18489"/>
                      <a:pt x="45774" y="12299"/>
                      <a:pt x="34697" y="12299"/>
                    </a:cubicBezTo>
                    <a:cubicBezTo>
                      <a:pt x="23620" y="12299"/>
                      <a:pt x="17511" y="18082"/>
                      <a:pt x="16045" y="30462"/>
                    </a:cubicBezTo>
                    <a:moveTo>
                      <a:pt x="82" y="37385"/>
                    </a:moveTo>
                    <a:cubicBezTo>
                      <a:pt x="82" y="13846"/>
                      <a:pt x="13358" y="0"/>
                      <a:pt x="35104" y="0"/>
                    </a:cubicBezTo>
                    <a:cubicBezTo>
                      <a:pt x="56851" y="0"/>
                      <a:pt x="66300" y="12706"/>
                      <a:pt x="66300" y="31765"/>
                    </a:cubicBezTo>
                    <a:cubicBezTo>
                      <a:pt x="66300" y="34453"/>
                      <a:pt x="66300" y="37548"/>
                      <a:pt x="65974" y="41050"/>
                    </a:cubicBezTo>
                    <a:lnTo>
                      <a:pt x="15801" y="41050"/>
                    </a:lnTo>
                    <a:cubicBezTo>
                      <a:pt x="17023" y="53594"/>
                      <a:pt x="23376" y="59947"/>
                      <a:pt x="35186" y="59947"/>
                    </a:cubicBezTo>
                    <a:cubicBezTo>
                      <a:pt x="46263" y="59947"/>
                      <a:pt x="50091" y="54652"/>
                      <a:pt x="52046" y="47974"/>
                    </a:cubicBezTo>
                    <a:lnTo>
                      <a:pt x="65648" y="51802"/>
                    </a:lnTo>
                    <a:cubicBezTo>
                      <a:pt x="62390" y="64345"/>
                      <a:pt x="53675" y="72978"/>
                      <a:pt x="35023" y="72978"/>
                    </a:cubicBezTo>
                    <a:cubicBezTo>
                      <a:pt x="13683" y="72978"/>
                      <a:pt x="0" y="60598"/>
                      <a:pt x="0" y="37304"/>
                    </a:cubicBezTo>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20" name="Forme libre : forme 45"/>
              <p:cNvSpPr/>
              <p:nvPr/>
            </p:nvSpPr>
            <p:spPr>
              <a:xfrm>
                <a:off x="509040" y="10162800"/>
                <a:ext cx="37440" cy="118440"/>
              </a:xfrm>
              <a:custGeom>
                <a:avLst/>
                <a:gdLst>
                  <a:gd name="textAreaLeft" fmla="*/ 0 w 37440"/>
                  <a:gd name="textAreaRight" fmla="*/ 38160 w 37440"/>
                  <a:gd name="textAreaTop" fmla="*/ 0 h 118440"/>
                  <a:gd name="textAreaBottom" fmla="*/ 119160 h 118440"/>
                  <a:gd name="GluePoint1X" fmla="*/ 0 w 71593"/>
                  <a:gd name="GluePoint1Y" fmla="*/ 0 h 88697"/>
                  <a:gd name="GluePoint2X" fmla="*/ 71594 w 71593"/>
                  <a:gd name="GluePoint2Y" fmla="*/ 0 h 88697"/>
                  <a:gd name="GluePoint3X" fmla="*/ 71594 w 71593"/>
                  <a:gd name="GluePoint3Y" fmla="*/ 15475 h 88697"/>
                  <a:gd name="GluePoint4X" fmla="*/ 44227 w 71593"/>
                  <a:gd name="GluePoint4Y" fmla="*/ 15475 h 88697"/>
                  <a:gd name="GluePoint5X" fmla="*/ 44227 w 71593"/>
                  <a:gd name="GluePoint5Y" fmla="*/ 88698 h 88697"/>
                  <a:gd name="GluePoint6X" fmla="*/ 27367 w 71593"/>
                  <a:gd name="GluePoint6Y" fmla="*/ 88698 h 88697"/>
                  <a:gd name="GluePoint7X" fmla="*/ 27367 w 71593"/>
                  <a:gd name="GluePoint7Y" fmla="*/ 15475 h 88697"/>
                  <a:gd name="GluePoint8X" fmla="*/ 0 w 71593"/>
                  <a:gd name="GluePoint8Y" fmla="*/ 15475 h 88697"/>
                  <a:gd name="GluePoint9X" fmla="*/ 0 w 71593"/>
                  <a:gd name="GluePoint9Y" fmla="*/ 0 h 88697"/>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Lst>
                <a:rect l="textAreaLeft" t="textAreaTop" r="textAreaRight" b="textAreaBottom"/>
                <a:pathLst>
                  <a:path w="71593" h="88697">
                    <a:moveTo>
                      <a:pt x="0" y="0"/>
                    </a:moveTo>
                    <a:lnTo>
                      <a:pt x="71594" y="0"/>
                    </a:lnTo>
                    <a:lnTo>
                      <a:pt x="71594" y="15475"/>
                    </a:lnTo>
                    <a:lnTo>
                      <a:pt x="44227" y="15475"/>
                    </a:lnTo>
                    <a:lnTo>
                      <a:pt x="44227" y="88698"/>
                    </a:lnTo>
                    <a:lnTo>
                      <a:pt x="27367" y="88698"/>
                    </a:lnTo>
                    <a:lnTo>
                      <a:pt x="27367" y="15475"/>
                    </a:lnTo>
                    <a:lnTo>
                      <a:pt x="0" y="15475"/>
                    </a:lnTo>
                    <a:lnTo>
                      <a:pt x="0" y="0"/>
                    </a:lnTo>
                    <a:close/>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21" name="Forme libre : forme 46"/>
              <p:cNvSpPr/>
              <p:nvPr/>
            </p:nvSpPr>
            <p:spPr>
              <a:xfrm>
                <a:off x="546120" y="10186200"/>
                <a:ext cx="37080" cy="97560"/>
              </a:xfrm>
              <a:custGeom>
                <a:avLst/>
                <a:gdLst>
                  <a:gd name="textAreaLeft" fmla="*/ 0 w 37080"/>
                  <a:gd name="textAreaRight" fmla="*/ 37800 w 37080"/>
                  <a:gd name="textAreaTop" fmla="*/ 0 h 97560"/>
                  <a:gd name="textAreaBottom" fmla="*/ 98280 h 97560"/>
                  <a:gd name="GluePoint1X" fmla="*/ 15964 w 70371"/>
                  <a:gd name="GluePoint1Y" fmla="*/ 36245 h 73222"/>
                  <a:gd name="GluePoint2X" fmla="*/ 35186 w 70371"/>
                  <a:gd name="GluePoint2Y" fmla="*/ 59458 h 73222"/>
                  <a:gd name="GluePoint3X" fmla="*/ 54571 w 70371"/>
                  <a:gd name="GluePoint3Y" fmla="*/ 36245 h 73222"/>
                  <a:gd name="GluePoint4X" fmla="*/ 35186 w 70371"/>
                  <a:gd name="GluePoint4Y" fmla="*/ 13439 h 73222"/>
                  <a:gd name="GluePoint5X" fmla="*/ 15964 w 70371"/>
                  <a:gd name="GluePoint5Y" fmla="*/ 36245 h 73222"/>
                  <a:gd name="GluePoint6X" fmla="*/ 0 w 70371"/>
                  <a:gd name="GluePoint6Y" fmla="*/ 36408 h 73222"/>
                  <a:gd name="GluePoint7X" fmla="*/ 35349 w 70371"/>
                  <a:gd name="GluePoint7Y" fmla="*/ 0 h 73222"/>
                  <a:gd name="GluePoint8X" fmla="*/ 70372 w 70371"/>
                  <a:gd name="GluePoint8Y" fmla="*/ 36408 h 73222"/>
                  <a:gd name="GluePoint9X" fmla="*/ 35349 w 70371"/>
                  <a:gd name="GluePoint9Y" fmla="*/ 73223 h 73222"/>
                  <a:gd name="GluePoint10X" fmla="*/ 0 w 70371"/>
                  <a:gd name="GluePoint10Y" fmla="*/ 36408 h 73222"/>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Lst>
                <a:rect l="textAreaLeft" t="textAreaTop" r="textAreaRight" b="textAreaBottom"/>
                <a:pathLst>
                  <a:path w="70371" h="73222">
                    <a:moveTo>
                      <a:pt x="15964" y="36245"/>
                    </a:moveTo>
                    <a:cubicBezTo>
                      <a:pt x="15964" y="50580"/>
                      <a:pt x="21910" y="59458"/>
                      <a:pt x="35186" y="59458"/>
                    </a:cubicBezTo>
                    <a:cubicBezTo>
                      <a:pt x="48462" y="59458"/>
                      <a:pt x="54571" y="50580"/>
                      <a:pt x="54571" y="36245"/>
                    </a:cubicBezTo>
                    <a:cubicBezTo>
                      <a:pt x="54571" y="21910"/>
                      <a:pt x="48055" y="13439"/>
                      <a:pt x="35186" y="13439"/>
                    </a:cubicBezTo>
                    <a:cubicBezTo>
                      <a:pt x="22317" y="13439"/>
                      <a:pt x="15964" y="21829"/>
                      <a:pt x="15964" y="36245"/>
                    </a:cubicBezTo>
                    <a:moveTo>
                      <a:pt x="0" y="36408"/>
                    </a:moveTo>
                    <a:cubicBezTo>
                      <a:pt x="0" y="13521"/>
                      <a:pt x="13765" y="0"/>
                      <a:pt x="35349" y="0"/>
                    </a:cubicBezTo>
                    <a:cubicBezTo>
                      <a:pt x="56933" y="0"/>
                      <a:pt x="70372" y="13439"/>
                      <a:pt x="70372" y="36408"/>
                    </a:cubicBezTo>
                    <a:cubicBezTo>
                      <a:pt x="70372" y="59376"/>
                      <a:pt x="57340" y="73223"/>
                      <a:pt x="35349" y="73223"/>
                    </a:cubicBezTo>
                    <a:cubicBezTo>
                      <a:pt x="13358" y="73223"/>
                      <a:pt x="0" y="59132"/>
                      <a:pt x="0" y="36408"/>
                    </a:cubicBezTo>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22" name="Forme libre : forme 47"/>
              <p:cNvSpPr/>
              <p:nvPr/>
            </p:nvSpPr>
            <p:spPr>
              <a:xfrm>
                <a:off x="588600" y="10188360"/>
                <a:ext cx="33120" cy="95400"/>
              </a:xfrm>
              <a:custGeom>
                <a:avLst/>
                <a:gdLst>
                  <a:gd name="textAreaLeft" fmla="*/ 0 w 33120"/>
                  <a:gd name="textAreaRight" fmla="*/ 33840 w 33120"/>
                  <a:gd name="textAreaTop" fmla="*/ 0 h 95400"/>
                  <a:gd name="textAreaBottom" fmla="*/ 96120 h 95400"/>
                  <a:gd name="GluePoint1X" fmla="*/ 47322 w 62878"/>
                  <a:gd name="GluePoint1Y" fmla="*/ 51150 h 71430"/>
                  <a:gd name="GluePoint2X" fmla="*/ 45856 w 62878"/>
                  <a:gd name="GluePoint2Y" fmla="*/ 51150 h 71430"/>
                  <a:gd name="GluePoint3X" fmla="*/ 21584 w 62878"/>
                  <a:gd name="GluePoint3Y" fmla="*/ 71431 h 71430"/>
                  <a:gd name="GluePoint4X" fmla="*/ 0 w 62878"/>
                  <a:gd name="GluePoint4Y" fmla="*/ 46426 h 71430"/>
                  <a:gd name="GluePoint5X" fmla="*/ 0 w 62878"/>
                  <a:gd name="GluePoint5Y" fmla="*/ 0 h 71430"/>
                  <a:gd name="GluePoint6X" fmla="*/ 15964 w 62878"/>
                  <a:gd name="GluePoint6Y" fmla="*/ 0 h 71430"/>
                  <a:gd name="GluePoint7X" fmla="*/ 15964 w 62878"/>
                  <a:gd name="GluePoint7Y" fmla="*/ 42272 h 71430"/>
                  <a:gd name="GluePoint8X" fmla="*/ 29159 w 62878"/>
                  <a:gd name="GluePoint8Y" fmla="*/ 56933 h 71430"/>
                  <a:gd name="GluePoint9X" fmla="*/ 46915 w 62878"/>
                  <a:gd name="GluePoint9Y" fmla="*/ 39340 h 71430"/>
                  <a:gd name="GluePoint10X" fmla="*/ 46915 w 62878"/>
                  <a:gd name="GluePoint10Y" fmla="*/ 0 h 71430"/>
                  <a:gd name="GluePoint11X" fmla="*/ 62879 w 62878"/>
                  <a:gd name="GluePoint11Y" fmla="*/ 0 h 71430"/>
                  <a:gd name="GluePoint12X" fmla="*/ 62879 w 62878"/>
                  <a:gd name="GluePoint12Y" fmla="*/ 69476 h 71430"/>
                  <a:gd name="GluePoint13X" fmla="*/ 47322 w 62878"/>
                  <a:gd name="GluePoint13Y" fmla="*/ 69476 h 71430"/>
                  <a:gd name="GluePoint14X" fmla="*/ 47322 w 62878"/>
                  <a:gd name="GluePoint14Y" fmla="*/ 51150 h 71430"/>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Lst>
                <a:rect l="textAreaLeft" t="textAreaTop" r="textAreaRight" b="textAreaBottom"/>
                <a:pathLst>
                  <a:path w="62878" h="71430">
                    <a:moveTo>
                      <a:pt x="47322" y="51150"/>
                    </a:moveTo>
                    <a:lnTo>
                      <a:pt x="45856" y="51150"/>
                    </a:lnTo>
                    <a:cubicBezTo>
                      <a:pt x="42028" y="64019"/>
                      <a:pt x="33150" y="71431"/>
                      <a:pt x="21584" y="71431"/>
                    </a:cubicBezTo>
                    <a:cubicBezTo>
                      <a:pt x="6923" y="71431"/>
                      <a:pt x="0" y="61494"/>
                      <a:pt x="0" y="46426"/>
                    </a:cubicBezTo>
                    <a:lnTo>
                      <a:pt x="0" y="0"/>
                    </a:lnTo>
                    <a:lnTo>
                      <a:pt x="15964" y="0"/>
                    </a:lnTo>
                    <a:lnTo>
                      <a:pt x="15964" y="42272"/>
                    </a:lnTo>
                    <a:cubicBezTo>
                      <a:pt x="15964" y="50661"/>
                      <a:pt x="19629" y="56933"/>
                      <a:pt x="29159" y="56933"/>
                    </a:cubicBezTo>
                    <a:cubicBezTo>
                      <a:pt x="39910" y="56933"/>
                      <a:pt x="46915" y="49847"/>
                      <a:pt x="46915" y="39340"/>
                    </a:cubicBezTo>
                    <a:lnTo>
                      <a:pt x="46915" y="0"/>
                    </a:lnTo>
                    <a:lnTo>
                      <a:pt x="62879" y="0"/>
                    </a:lnTo>
                    <a:lnTo>
                      <a:pt x="62879" y="69476"/>
                    </a:lnTo>
                    <a:lnTo>
                      <a:pt x="47322" y="69476"/>
                    </a:lnTo>
                    <a:lnTo>
                      <a:pt x="47322" y="51150"/>
                    </a:lnTo>
                    <a:close/>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23" name="Forme libre : forme 48"/>
              <p:cNvSpPr/>
              <p:nvPr/>
            </p:nvSpPr>
            <p:spPr>
              <a:xfrm>
                <a:off x="629640" y="10154160"/>
                <a:ext cx="7920" cy="126720"/>
              </a:xfrm>
              <a:custGeom>
                <a:avLst/>
                <a:gdLst>
                  <a:gd name="textAreaLeft" fmla="*/ 0 w 7920"/>
                  <a:gd name="textAreaRight" fmla="*/ 8640 w 7920"/>
                  <a:gd name="textAreaTop" fmla="*/ 0 h 126720"/>
                  <a:gd name="textAreaBottom" fmla="*/ 127440 h 126720"/>
                  <a:gd name="GluePoint1X" fmla="*/ 0 w 15963"/>
                  <a:gd name="GluePoint1Y" fmla="*/ 0 h 94969"/>
                  <a:gd name="GluePoint2X" fmla="*/ 15964 w 15963"/>
                  <a:gd name="GluePoint2Y" fmla="*/ 0 h 94969"/>
                  <a:gd name="GluePoint3X" fmla="*/ 15964 w 15963"/>
                  <a:gd name="GluePoint3Y" fmla="*/ 94969 h 94969"/>
                  <a:gd name="GluePoint4X" fmla="*/ 0 w 15963"/>
                  <a:gd name="GluePoint4Y" fmla="*/ 94969 h 94969"/>
                </a:gdLst>
                <a:ahLst/>
                <a:cxnLst>
                  <a:cxn ang="0">
                    <a:pos x="GluePoint1X" y="GluePoint1Y"/>
                  </a:cxn>
                  <a:cxn ang="0">
                    <a:pos x="GluePoint2X" y="GluePoint2Y"/>
                  </a:cxn>
                  <a:cxn ang="0">
                    <a:pos x="GluePoint3X" y="GluePoint3Y"/>
                  </a:cxn>
                  <a:cxn ang="0">
                    <a:pos x="GluePoint4X" y="GluePoint4Y"/>
                  </a:cxn>
                </a:cxnLst>
                <a:rect l="textAreaLeft" t="textAreaTop" r="textAreaRight" b="textAreaBottom"/>
                <a:pathLst>
                  <a:path w="15963" h="94969">
                    <a:moveTo>
                      <a:pt x="0" y="0"/>
                    </a:moveTo>
                    <a:lnTo>
                      <a:pt x="15964" y="0"/>
                    </a:lnTo>
                    <a:lnTo>
                      <a:pt x="15964" y="94969"/>
                    </a:lnTo>
                    <a:lnTo>
                      <a:pt x="0" y="94969"/>
                    </a:lnTo>
                    <a:close/>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24" name="Forme libre : forme 49"/>
              <p:cNvSpPr/>
              <p:nvPr/>
            </p:nvSpPr>
            <p:spPr>
              <a:xfrm>
                <a:off x="643320" y="10186200"/>
                <a:ext cx="37080" cy="97560"/>
              </a:xfrm>
              <a:custGeom>
                <a:avLst/>
                <a:gdLst>
                  <a:gd name="textAreaLeft" fmla="*/ 0 w 37080"/>
                  <a:gd name="textAreaRight" fmla="*/ 37800 w 37080"/>
                  <a:gd name="textAreaTop" fmla="*/ 0 h 97560"/>
                  <a:gd name="textAreaBottom" fmla="*/ 98280 h 97560"/>
                  <a:gd name="GluePoint1X" fmla="*/ 15964 w 70371"/>
                  <a:gd name="GluePoint1Y" fmla="*/ 36245 h 73222"/>
                  <a:gd name="GluePoint2X" fmla="*/ 35186 w 70371"/>
                  <a:gd name="GluePoint2Y" fmla="*/ 59458 h 73222"/>
                  <a:gd name="GluePoint3X" fmla="*/ 54571 w 70371"/>
                  <a:gd name="GluePoint3Y" fmla="*/ 36245 h 73222"/>
                  <a:gd name="GluePoint4X" fmla="*/ 35186 w 70371"/>
                  <a:gd name="GluePoint4Y" fmla="*/ 13439 h 73222"/>
                  <a:gd name="GluePoint5X" fmla="*/ 15964 w 70371"/>
                  <a:gd name="GluePoint5Y" fmla="*/ 36245 h 73222"/>
                  <a:gd name="GluePoint6X" fmla="*/ 0 w 70371"/>
                  <a:gd name="GluePoint6Y" fmla="*/ 36408 h 73222"/>
                  <a:gd name="GluePoint7X" fmla="*/ 35349 w 70371"/>
                  <a:gd name="GluePoint7Y" fmla="*/ 0 h 73222"/>
                  <a:gd name="GluePoint8X" fmla="*/ 70372 w 70371"/>
                  <a:gd name="GluePoint8Y" fmla="*/ 36408 h 73222"/>
                  <a:gd name="GluePoint9X" fmla="*/ 35349 w 70371"/>
                  <a:gd name="GluePoint9Y" fmla="*/ 73223 h 73222"/>
                  <a:gd name="GluePoint10X" fmla="*/ 0 w 70371"/>
                  <a:gd name="GluePoint10Y" fmla="*/ 36408 h 73222"/>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Lst>
                <a:rect l="textAreaLeft" t="textAreaTop" r="textAreaRight" b="textAreaBottom"/>
                <a:pathLst>
                  <a:path w="70371" h="73222">
                    <a:moveTo>
                      <a:pt x="15964" y="36245"/>
                    </a:moveTo>
                    <a:cubicBezTo>
                      <a:pt x="15964" y="50580"/>
                      <a:pt x="21910" y="59458"/>
                      <a:pt x="35186" y="59458"/>
                    </a:cubicBezTo>
                    <a:cubicBezTo>
                      <a:pt x="48462" y="59458"/>
                      <a:pt x="54571" y="50580"/>
                      <a:pt x="54571" y="36245"/>
                    </a:cubicBezTo>
                    <a:cubicBezTo>
                      <a:pt x="54571" y="21910"/>
                      <a:pt x="48055" y="13439"/>
                      <a:pt x="35186" y="13439"/>
                    </a:cubicBezTo>
                    <a:cubicBezTo>
                      <a:pt x="22317" y="13439"/>
                      <a:pt x="15964" y="21829"/>
                      <a:pt x="15964" y="36245"/>
                    </a:cubicBezTo>
                    <a:moveTo>
                      <a:pt x="0" y="36408"/>
                    </a:moveTo>
                    <a:cubicBezTo>
                      <a:pt x="0" y="13521"/>
                      <a:pt x="13765" y="0"/>
                      <a:pt x="35349" y="0"/>
                    </a:cubicBezTo>
                    <a:cubicBezTo>
                      <a:pt x="56933" y="0"/>
                      <a:pt x="70372" y="13439"/>
                      <a:pt x="70372" y="36408"/>
                    </a:cubicBezTo>
                    <a:cubicBezTo>
                      <a:pt x="70372" y="59376"/>
                      <a:pt x="57340" y="73223"/>
                      <a:pt x="35349" y="73223"/>
                    </a:cubicBezTo>
                    <a:cubicBezTo>
                      <a:pt x="13358" y="73223"/>
                      <a:pt x="0" y="59132"/>
                      <a:pt x="0" y="36408"/>
                    </a:cubicBezTo>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25" name="Forme libre : forme 50"/>
              <p:cNvSpPr/>
              <p:nvPr/>
            </p:nvSpPr>
            <p:spPr>
              <a:xfrm>
                <a:off x="685800" y="10188360"/>
                <a:ext cx="33120" cy="95400"/>
              </a:xfrm>
              <a:custGeom>
                <a:avLst/>
                <a:gdLst>
                  <a:gd name="textAreaLeft" fmla="*/ 0 w 33120"/>
                  <a:gd name="textAreaRight" fmla="*/ 33840 w 33120"/>
                  <a:gd name="textAreaTop" fmla="*/ 0 h 95400"/>
                  <a:gd name="textAreaBottom" fmla="*/ 96120 h 95400"/>
                  <a:gd name="GluePoint1X" fmla="*/ 47322 w 62878"/>
                  <a:gd name="GluePoint1Y" fmla="*/ 51150 h 71430"/>
                  <a:gd name="GluePoint2X" fmla="*/ 45856 w 62878"/>
                  <a:gd name="GluePoint2Y" fmla="*/ 51150 h 71430"/>
                  <a:gd name="GluePoint3X" fmla="*/ 21584 w 62878"/>
                  <a:gd name="GluePoint3Y" fmla="*/ 71431 h 71430"/>
                  <a:gd name="GluePoint4X" fmla="*/ 0 w 62878"/>
                  <a:gd name="GluePoint4Y" fmla="*/ 46426 h 71430"/>
                  <a:gd name="GluePoint5X" fmla="*/ 0 w 62878"/>
                  <a:gd name="GluePoint5Y" fmla="*/ 0 h 71430"/>
                  <a:gd name="GluePoint6X" fmla="*/ 15964 w 62878"/>
                  <a:gd name="GluePoint6Y" fmla="*/ 0 h 71430"/>
                  <a:gd name="GluePoint7X" fmla="*/ 15964 w 62878"/>
                  <a:gd name="GluePoint7Y" fmla="*/ 42272 h 71430"/>
                  <a:gd name="GluePoint8X" fmla="*/ 29159 w 62878"/>
                  <a:gd name="GluePoint8Y" fmla="*/ 56933 h 71430"/>
                  <a:gd name="GluePoint9X" fmla="*/ 46915 w 62878"/>
                  <a:gd name="GluePoint9Y" fmla="*/ 39340 h 71430"/>
                  <a:gd name="GluePoint10X" fmla="*/ 46915 w 62878"/>
                  <a:gd name="GluePoint10Y" fmla="*/ 0 h 71430"/>
                  <a:gd name="GluePoint11X" fmla="*/ 62879 w 62878"/>
                  <a:gd name="GluePoint11Y" fmla="*/ 0 h 71430"/>
                  <a:gd name="GluePoint12X" fmla="*/ 62879 w 62878"/>
                  <a:gd name="GluePoint12Y" fmla="*/ 69476 h 71430"/>
                  <a:gd name="GluePoint13X" fmla="*/ 47322 w 62878"/>
                  <a:gd name="GluePoint13Y" fmla="*/ 69476 h 71430"/>
                  <a:gd name="GluePoint14X" fmla="*/ 47322 w 62878"/>
                  <a:gd name="GluePoint14Y" fmla="*/ 51150 h 71430"/>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Lst>
                <a:rect l="textAreaLeft" t="textAreaTop" r="textAreaRight" b="textAreaBottom"/>
                <a:pathLst>
                  <a:path w="62878" h="71430">
                    <a:moveTo>
                      <a:pt x="47322" y="51150"/>
                    </a:moveTo>
                    <a:lnTo>
                      <a:pt x="45856" y="51150"/>
                    </a:lnTo>
                    <a:cubicBezTo>
                      <a:pt x="42028" y="64019"/>
                      <a:pt x="33150" y="71431"/>
                      <a:pt x="21584" y="71431"/>
                    </a:cubicBezTo>
                    <a:cubicBezTo>
                      <a:pt x="6923" y="71431"/>
                      <a:pt x="0" y="61494"/>
                      <a:pt x="0" y="46426"/>
                    </a:cubicBezTo>
                    <a:lnTo>
                      <a:pt x="0" y="0"/>
                    </a:lnTo>
                    <a:lnTo>
                      <a:pt x="15964" y="0"/>
                    </a:lnTo>
                    <a:lnTo>
                      <a:pt x="15964" y="42272"/>
                    </a:lnTo>
                    <a:cubicBezTo>
                      <a:pt x="15964" y="50661"/>
                      <a:pt x="19629" y="56933"/>
                      <a:pt x="29159" y="56933"/>
                    </a:cubicBezTo>
                    <a:cubicBezTo>
                      <a:pt x="39991" y="56933"/>
                      <a:pt x="46915" y="49847"/>
                      <a:pt x="46915" y="39340"/>
                    </a:cubicBezTo>
                    <a:lnTo>
                      <a:pt x="46915" y="0"/>
                    </a:lnTo>
                    <a:lnTo>
                      <a:pt x="62879" y="0"/>
                    </a:lnTo>
                    <a:lnTo>
                      <a:pt x="62879" y="69476"/>
                    </a:lnTo>
                    <a:lnTo>
                      <a:pt x="47322" y="69476"/>
                    </a:lnTo>
                    <a:lnTo>
                      <a:pt x="47322" y="51150"/>
                    </a:lnTo>
                    <a:close/>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26" name="Forme libre : forme 51"/>
              <p:cNvSpPr/>
              <p:nvPr/>
            </p:nvSpPr>
            <p:spPr>
              <a:xfrm>
                <a:off x="723960" y="10186200"/>
                <a:ext cx="32040" cy="97920"/>
              </a:xfrm>
              <a:custGeom>
                <a:avLst/>
                <a:gdLst>
                  <a:gd name="textAreaLeft" fmla="*/ 0 w 32040"/>
                  <a:gd name="textAreaRight" fmla="*/ 32760 w 32040"/>
                  <a:gd name="textAreaTop" fmla="*/ 0 h 97920"/>
                  <a:gd name="textAreaBottom" fmla="*/ 98640 h 97920"/>
                  <a:gd name="GluePoint1X" fmla="*/ 0 w 61005"/>
                  <a:gd name="GluePoint1Y" fmla="*/ 50661 h 73304"/>
                  <a:gd name="GluePoint2X" fmla="*/ 14335 w 61005"/>
                  <a:gd name="GluePoint2Y" fmla="*/ 47729 h 73304"/>
                  <a:gd name="GluePoint3X" fmla="*/ 32661 w 61005"/>
                  <a:gd name="GluePoint3Y" fmla="*/ 61494 h 73304"/>
                  <a:gd name="GluePoint4X" fmla="*/ 45530 w 61005"/>
                  <a:gd name="GluePoint4Y" fmla="*/ 52616 h 73304"/>
                  <a:gd name="GluePoint5X" fmla="*/ 27937 w 61005"/>
                  <a:gd name="GluePoint5Y" fmla="*/ 41946 h 73304"/>
                  <a:gd name="GluePoint6X" fmla="*/ 2932 w 61005"/>
                  <a:gd name="GluePoint6Y" fmla="*/ 20525 h 73304"/>
                  <a:gd name="GluePoint7X" fmla="*/ 30625 w 61005"/>
                  <a:gd name="GluePoint7Y" fmla="*/ 0 h 73304"/>
                  <a:gd name="GluePoint8X" fmla="*/ 59050 w 61005"/>
                  <a:gd name="GluePoint8Y" fmla="*/ 20118 h 73304"/>
                  <a:gd name="GluePoint9X" fmla="*/ 44716 w 61005"/>
                  <a:gd name="GluePoint9Y" fmla="*/ 23213 h 73304"/>
                  <a:gd name="GluePoint10X" fmla="*/ 30381 w 61005"/>
                  <a:gd name="GluePoint10Y" fmla="*/ 11403 h 73304"/>
                  <a:gd name="GluePoint11X" fmla="*/ 18082 w 61005"/>
                  <a:gd name="GluePoint11Y" fmla="*/ 19711 h 73304"/>
                  <a:gd name="GluePoint12X" fmla="*/ 34209 w 61005"/>
                  <a:gd name="GluePoint12Y" fmla="*/ 30381 h 73304"/>
                  <a:gd name="GluePoint13X" fmla="*/ 61005 w 61005"/>
                  <a:gd name="GluePoint13Y" fmla="*/ 52127 h 73304"/>
                  <a:gd name="GluePoint14X" fmla="*/ 32498 w 61005"/>
                  <a:gd name="GluePoint14Y" fmla="*/ 73304 h 73304"/>
                  <a:gd name="GluePoint15X" fmla="*/ 82 w 61005"/>
                  <a:gd name="GluePoint15Y" fmla="*/ 50824 h 73304"/>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 ang="0">
                    <a:pos x="GluePoint15X" y="GluePoint15Y"/>
                  </a:cxn>
                </a:cxnLst>
                <a:rect l="textAreaLeft" t="textAreaTop" r="textAreaRight" b="textAreaBottom"/>
                <a:pathLst>
                  <a:path w="61005" h="73304">
                    <a:moveTo>
                      <a:pt x="0" y="50661"/>
                    </a:moveTo>
                    <a:lnTo>
                      <a:pt x="14335" y="47729"/>
                    </a:lnTo>
                    <a:cubicBezTo>
                      <a:pt x="16534" y="56200"/>
                      <a:pt x="21421" y="61494"/>
                      <a:pt x="32661" y="61494"/>
                    </a:cubicBezTo>
                    <a:cubicBezTo>
                      <a:pt x="41132" y="61494"/>
                      <a:pt x="45530" y="58562"/>
                      <a:pt x="45530" y="52616"/>
                    </a:cubicBezTo>
                    <a:cubicBezTo>
                      <a:pt x="45530" y="47159"/>
                      <a:pt x="41702" y="44471"/>
                      <a:pt x="27937" y="41946"/>
                    </a:cubicBezTo>
                    <a:cubicBezTo>
                      <a:pt x="9448" y="38281"/>
                      <a:pt x="2932" y="32009"/>
                      <a:pt x="2932" y="20525"/>
                    </a:cubicBezTo>
                    <a:cubicBezTo>
                      <a:pt x="2932" y="7982"/>
                      <a:pt x="12136" y="0"/>
                      <a:pt x="30625" y="0"/>
                    </a:cubicBezTo>
                    <a:cubicBezTo>
                      <a:pt x="49114" y="0"/>
                      <a:pt x="56200" y="7819"/>
                      <a:pt x="59050" y="20118"/>
                    </a:cubicBezTo>
                    <a:lnTo>
                      <a:pt x="44716" y="23213"/>
                    </a:lnTo>
                    <a:cubicBezTo>
                      <a:pt x="42842" y="14661"/>
                      <a:pt x="38688" y="11403"/>
                      <a:pt x="30381" y="11403"/>
                    </a:cubicBezTo>
                    <a:cubicBezTo>
                      <a:pt x="22073" y="11403"/>
                      <a:pt x="18082" y="14498"/>
                      <a:pt x="18082" y="19711"/>
                    </a:cubicBezTo>
                    <a:cubicBezTo>
                      <a:pt x="18082" y="24597"/>
                      <a:pt x="21014" y="28018"/>
                      <a:pt x="34209" y="30381"/>
                    </a:cubicBezTo>
                    <a:cubicBezTo>
                      <a:pt x="54815" y="34209"/>
                      <a:pt x="61005" y="41213"/>
                      <a:pt x="61005" y="52127"/>
                    </a:cubicBezTo>
                    <a:cubicBezTo>
                      <a:pt x="61005" y="64996"/>
                      <a:pt x="52453" y="73304"/>
                      <a:pt x="32498" y="73304"/>
                    </a:cubicBezTo>
                    <a:cubicBezTo>
                      <a:pt x="10018" y="73304"/>
                      <a:pt x="2606" y="64100"/>
                      <a:pt x="82" y="50824"/>
                    </a:cubicBezTo>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27" name="Forme libre : forme 52"/>
              <p:cNvSpPr/>
              <p:nvPr/>
            </p:nvSpPr>
            <p:spPr>
              <a:xfrm>
                <a:off x="759600" y="10186200"/>
                <a:ext cx="34920" cy="97200"/>
              </a:xfrm>
              <a:custGeom>
                <a:avLst/>
                <a:gdLst>
                  <a:gd name="textAreaLeft" fmla="*/ 0 w 34920"/>
                  <a:gd name="textAreaRight" fmla="*/ 35640 w 34920"/>
                  <a:gd name="textAreaTop" fmla="*/ 0 h 97200"/>
                  <a:gd name="textAreaBottom" fmla="*/ 97920 h 97200"/>
                  <a:gd name="GluePoint1X" fmla="*/ 16127 w 66299"/>
                  <a:gd name="GluePoint1Y" fmla="*/ 30462 h 72978"/>
                  <a:gd name="GluePoint2X" fmla="*/ 51802 w 66299"/>
                  <a:gd name="GluePoint2Y" fmla="*/ 30462 h 72978"/>
                  <a:gd name="GluePoint3X" fmla="*/ 34779 w 66299"/>
                  <a:gd name="GluePoint3Y" fmla="*/ 12299 h 72978"/>
                  <a:gd name="GluePoint4X" fmla="*/ 16127 w 66299"/>
                  <a:gd name="GluePoint4Y" fmla="*/ 30462 h 72978"/>
                  <a:gd name="GluePoint5X" fmla="*/ 82 w 66299"/>
                  <a:gd name="GluePoint5Y" fmla="*/ 37385 h 72978"/>
                  <a:gd name="GluePoint6X" fmla="*/ 35104 w 66299"/>
                  <a:gd name="GluePoint6Y" fmla="*/ 0 h 72978"/>
                  <a:gd name="GluePoint7X" fmla="*/ 66300 w 66299"/>
                  <a:gd name="GluePoint7Y" fmla="*/ 31765 h 72978"/>
                  <a:gd name="GluePoint8X" fmla="*/ 65974 w 66299"/>
                  <a:gd name="GluePoint8Y" fmla="*/ 41050 h 72978"/>
                  <a:gd name="GluePoint9X" fmla="*/ 15801 w 66299"/>
                  <a:gd name="GluePoint9Y" fmla="*/ 41050 h 72978"/>
                  <a:gd name="GluePoint10X" fmla="*/ 35186 w 66299"/>
                  <a:gd name="GluePoint10Y" fmla="*/ 59947 h 72978"/>
                  <a:gd name="GluePoint11X" fmla="*/ 52046 w 66299"/>
                  <a:gd name="GluePoint11Y" fmla="*/ 47974 h 72978"/>
                  <a:gd name="GluePoint12X" fmla="*/ 65648 w 66299"/>
                  <a:gd name="GluePoint12Y" fmla="*/ 51802 h 72978"/>
                  <a:gd name="GluePoint13X" fmla="*/ 35023 w 66299"/>
                  <a:gd name="GluePoint13Y" fmla="*/ 72978 h 72978"/>
                  <a:gd name="GluePoint14X" fmla="*/ 0 w 66299"/>
                  <a:gd name="GluePoint14Y" fmla="*/ 37304 h 72978"/>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Lst>
                <a:rect l="textAreaLeft" t="textAreaTop" r="textAreaRight" b="textAreaBottom"/>
                <a:pathLst>
                  <a:path w="66299" h="72978">
                    <a:moveTo>
                      <a:pt x="16127" y="30462"/>
                    </a:moveTo>
                    <a:lnTo>
                      <a:pt x="51802" y="30462"/>
                    </a:lnTo>
                    <a:cubicBezTo>
                      <a:pt x="51231" y="18489"/>
                      <a:pt x="45856" y="12299"/>
                      <a:pt x="34779" y="12299"/>
                    </a:cubicBezTo>
                    <a:cubicBezTo>
                      <a:pt x="23702" y="12299"/>
                      <a:pt x="17593" y="18082"/>
                      <a:pt x="16127" y="30462"/>
                    </a:cubicBezTo>
                    <a:moveTo>
                      <a:pt x="82" y="37385"/>
                    </a:moveTo>
                    <a:cubicBezTo>
                      <a:pt x="82" y="13846"/>
                      <a:pt x="13358" y="0"/>
                      <a:pt x="35104" y="0"/>
                    </a:cubicBezTo>
                    <a:cubicBezTo>
                      <a:pt x="56851" y="0"/>
                      <a:pt x="66300" y="12706"/>
                      <a:pt x="66300" y="31765"/>
                    </a:cubicBezTo>
                    <a:cubicBezTo>
                      <a:pt x="66300" y="34453"/>
                      <a:pt x="66300" y="37548"/>
                      <a:pt x="65974" y="41050"/>
                    </a:cubicBezTo>
                    <a:lnTo>
                      <a:pt x="15801" y="41050"/>
                    </a:lnTo>
                    <a:cubicBezTo>
                      <a:pt x="17023" y="53594"/>
                      <a:pt x="23376" y="59947"/>
                      <a:pt x="35186" y="59947"/>
                    </a:cubicBezTo>
                    <a:cubicBezTo>
                      <a:pt x="46263" y="59947"/>
                      <a:pt x="50091" y="54652"/>
                      <a:pt x="52046" y="47974"/>
                    </a:cubicBezTo>
                    <a:lnTo>
                      <a:pt x="65648" y="51802"/>
                    </a:lnTo>
                    <a:cubicBezTo>
                      <a:pt x="62390" y="64345"/>
                      <a:pt x="53675" y="72978"/>
                      <a:pt x="35023" y="72978"/>
                    </a:cubicBezTo>
                    <a:cubicBezTo>
                      <a:pt x="13765" y="72978"/>
                      <a:pt x="0" y="60598"/>
                      <a:pt x="0" y="37304"/>
                    </a:cubicBezTo>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grpSp>
      </p:grpSp>
      <p:sp>
        <p:nvSpPr>
          <p:cNvPr id="28" name="PlaceHolder 1"/>
          <p:cNvSpPr>
            <a:spLocks noGrp="1"/>
          </p:cNvSpPr>
          <p:nvPr>
            <p:ph type="body"/>
          </p:nvPr>
        </p:nvSpPr>
        <p:spPr>
          <a:xfrm>
            <a:off x="748440" y="1693800"/>
            <a:ext cx="6967080" cy="8272080"/>
          </a:xfrm>
          <a:prstGeom prst="rect">
            <a:avLst/>
          </a:prstGeom>
          <a:noFill/>
          <a:ln w="0">
            <a:noFill/>
          </a:ln>
        </p:spPr>
        <p:txBody>
          <a:bodyPr lIns="90000" tIns="45000" rIns="90000" bIns="45000" anchor="t">
            <a:normAutofit/>
          </a:bodyPr>
          <a:lstStyle/>
          <a:p>
            <a:pPr marL="810000" indent="0" defTabSz="995400">
              <a:lnSpc>
                <a:spcPct val="100000"/>
              </a:lnSpc>
              <a:buNone/>
              <a:tabLst>
                <a:tab pos="0" algn="l"/>
              </a:tabLst>
            </a:pPr>
            <a:br>
              <a:rPr sz="790"/>
            </a:br>
            <a:br>
              <a:rPr sz="790"/>
            </a:br>
            <a:br>
              <a:rPr sz="790"/>
            </a:br>
            <a:br>
              <a:rPr sz="790"/>
            </a:br>
            <a:br>
              <a:rPr sz="790"/>
            </a:br>
            <a:br>
              <a:rPr sz="790"/>
            </a:br>
            <a:br>
              <a:rPr sz="790"/>
            </a:br>
            <a:br>
              <a:rPr sz="790"/>
            </a:br>
            <a:br>
              <a:rPr sz="790"/>
            </a:br>
            <a:br>
              <a:rPr sz="790"/>
            </a:br>
            <a:br>
              <a:rPr sz="790"/>
            </a:br>
            <a:br>
              <a:rPr sz="790"/>
            </a:br>
            <a:br>
              <a:rPr sz="790"/>
            </a:br>
            <a:br>
              <a:rPr sz="790"/>
            </a:br>
            <a:br>
              <a:rPr sz="790"/>
            </a:br>
            <a:br>
              <a:rPr sz="790"/>
            </a:br>
            <a:br>
              <a:rPr sz="790"/>
            </a:br>
            <a:br>
              <a:rPr sz="790"/>
            </a:br>
            <a:br>
              <a:rPr sz="790"/>
            </a:br>
            <a:r>
              <a:rPr lang="fr-FR" sz="790" b="0" u="none" strike="noStrike">
                <a:solidFill>
                  <a:schemeClr val="dk1"/>
                </a:solidFill>
                <a:effectLst/>
                <a:uFillTx/>
                <a:latin typeface="Corbel"/>
              </a:rPr>
              <a:t>AJOUTER UNE IMAGE :</a:t>
            </a:r>
            <a:br>
              <a:rPr sz="790"/>
            </a:br>
            <a:br>
              <a:rPr sz="790"/>
            </a:br>
            <a:r>
              <a:rPr lang="fr-FR" sz="790" b="0" u="none" strike="noStrike">
                <a:solidFill>
                  <a:schemeClr val="dk1"/>
                </a:solidFill>
                <a:effectLst/>
                <a:uFillTx/>
                <a:latin typeface="Corbel"/>
              </a:rPr>
              <a:t>1) Cliquez sur l'icône au centre </a:t>
            </a:r>
            <a:r>
              <a:rPr lang="fr-FR" sz="790" b="0" u="none" strike="noStrike">
                <a:solidFill>
                  <a:schemeClr val="dk1"/>
                </a:solidFill>
                <a:effectLst/>
                <a:uFillTx/>
                <a:latin typeface="Wingdings"/>
              </a:rPr>
              <a:t></a:t>
            </a:r>
            <a:br>
              <a:rPr sz="790"/>
            </a:br>
            <a:br>
              <a:rPr sz="790"/>
            </a:br>
            <a:r>
              <a:rPr lang="fr-FR" sz="790" b="0" u="none" strike="noStrike">
                <a:solidFill>
                  <a:schemeClr val="dk1"/>
                </a:solidFill>
                <a:effectLst/>
                <a:uFillTx/>
                <a:latin typeface="Corbel"/>
              </a:rPr>
              <a:t>2) Si besoin, passez l’image en arrière-plan :</a:t>
            </a:r>
            <a:br>
              <a:rPr sz="790"/>
            </a:br>
            <a:r>
              <a:rPr lang="fr-FR" sz="790" b="0" u="none" strike="noStrike">
                <a:solidFill>
                  <a:schemeClr val="dk1"/>
                </a:solidFill>
                <a:effectLst/>
                <a:uFillTx/>
                <a:latin typeface="Corbel"/>
              </a:rPr>
              <a:t>a. Cliquez-droit sur l’image</a:t>
            </a:r>
            <a:br>
              <a:rPr sz="790"/>
            </a:br>
            <a:r>
              <a:rPr lang="fr-FR" sz="790" b="0" u="none" strike="noStrike">
                <a:solidFill>
                  <a:schemeClr val="dk1"/>
                </a:solidFill>
                <a:effectLst/>
                <a:uFillTx/>
                <a:latin typeface="Corbel"/>
              </a:rPr>
              <a:t>b. Choisissez « Arrière-plan »</a:t>
            </a:r>
            <a:endParaRPr lang="fr-FR" sz="790" b="0" u="none" strike="noStrike">
              <a:solidFill>
                <a:srgbClr val="000000"/>
              </a:solidFill>
              <a:effectLst/>
              <a:uFillTx/>
              <a:latin typeface="Arial"/>
            </a:endParaRPr>
          </a:p>
          <a:p>
            <a:pPr marL="810000" indent="0" defTabSz="995400">
              <a:lnSpc>
                <a:spcPct val="100000"/>
              </a:lnSpc>
              <a:buNone/>
              <a:tabLst>
                <a:tab pos="0" algn="l"/>
              </a:tabLst>
            </a:pPr>
            <a:endParaRPr lang="fr-FR" sz="790" b="0" u="none" strike="noStrike">
              <a:solidFill>
                <a:srgbClr val="000000"/>
              </a:solidFill>
              <a:effectLst/>
              <a:uFillTx/>
              <a:latin typeface="Arial"/>
            </a:endParaRPr>
          </a:p>
        </p:txBody>
      </p:sp>
      <p:sp>
        <p:nvSpPr>
          <p:cNvPr id="29" name="PlaceHolder 2"/>
          <p:cNvSpPr>
            <a:spLocks noGrp="1"/>
          </p:cNvSpPr>
          <p:nvPr>
            <p:ph type="body"/>
          </p:nvPr>
        </p:nvSpPr>
        <p:spPr>
          <a:xfrm>
            <a:off x="748440" y="1693800"/>
            <a:ext cx="6967080" cy="1895760"/>
          </a:xfrm>
          <a:prstGeom prst="rect">
            <a:avLst/>
          </a:prstGeom>
          <a:solidFill>
            <a:schemeClr val="accent1"/>
          </a:solidFill>
          <a:ln w="0">
            <a:noFill/>
          </a:ln>
        </p:spPr>
        <p:txBody>
          <a:bodyPr lIns="0" tIns="0" rIns="0" bIns="0" anchor="t">
            <a:normAutofit/>
          </a:bodyPr>
          <a:lstStyle/>
          <a:p>
            <a:pPr indent="0" defTabSz="514440">
              <a:lnSpc>
                <a:spcPct val="85000"/>
              </a:lnSpc>
              <a:spcBef>
                <a:spcPts val="675"/>
              </a:spcBef>
              <a:spcAft>
                <a:spcPts val="675"/>
              </a:spcAft>
              <a:buNone/>
              <a:tabLst>
                <a:tab pos="0" algn="l"/>
              </a:tabLst>
            </a:pPr>
            <a:r>
              <a:rPr lang="fr-FR" sz="100" b="0" u="none" strike="noStrike">
                <a:solidFill>
                  <a:schemeClr val="accent1"/>
                </a:solidFill>
                <a:effectLst/>
                <a:uFillTx/>
                <a:latin typeface="Corbel"/>
              </a:rPr>
              <a:t>,01</a:t>
            </a:r>
            <a:endParaRPr lang="fr-FR" sz="100" b="0" u="none" strike="noStrike">
              <a:solidFill>
                <a:srgbClr val="FFFFFF"/>
              </a:solidFill>
              <a:effectLst/>
              <a:uFillTx/>
              <a:latin typeface="Arial"/>
            </a:endParaRPr>
          </a:p>
        </p:txBody>
      </p:sp>
      <p:sp>
        <p:nvSpPr>
          <p:cNvPr id="30" name="PlaceHolder 3">
            <a:extLst>
              <a:ext uri="{C183D7F6-B498-43B3-948B-1728B52AA6E4}">
                <adec:decorative xmlns:adec="http://schemas.microsoft.com/office/drawing/2017/decorative" val="1"/>
              </a:ext>
            </a:extLst>
          </p:cNvPr>
          <p:cNvSpPr>
            <a:spLocks noGrp="1"/>
          </p:cNvSpPr>
          <p:nvPr>
            <p:ph type="body"/>
          </p:nvPr>
        </p:nvSpPr>
        <p:spPr>
          <a:xfrm>
            <a:off x="2428920" y="1693800"/>
            <a:ext cx="5286960" cy="3245760"/>
          </a:xfrm>
          <a:prstGeom prst="rect">
            <a:avLst/>
          </a:prstGeom>
          <a:solidFill>
            <a:schemeClr val="accent4"/>
          </a:solidFill>
          <a:ln w="0">
            <a:noFill/>
          </a:ln>
        </p:spPr>
        <p:txBody>
          <a:bodyPr lIns="0" tIns="0" rIns="0" bIns="0" anchor="t">
            <a:normAutofit/>
          </a:bodyPr>
          <a:lstStyle/>
          <a:p>
            <a:pPr indent="0" defTabSz="514440">
              <a:lnSpc>
                <a:spcPct val="85000"/>
              </a:lnSpc>
              <a:spcBef>
                <a:spcPts val="675"/>
              </a:spcBef>
              <a:spcAft>
                <a:spcPts val="675"/>
              </a:spcAft>
              <a:buNone/>
              <a:tabLst>
                <a:tab pos="0" algn="l"/>
              </a:tabLst>
            </a:pPr>
            <a:r>
              <a:rPr lang="fr-FR" sz="100" b="0" u="none" strike="noStrike">
                <a:solidFill>
                  <a:schemeClr val="accent4"/>
                </a:solidFill>
                <a:effectLst/>
                <a:uFillTx/>
                <a:latin typeface="Corbel"/>
              </a:rPr>
              <a:t>,</a:t>
            </a:r>
            <a:endParaRPr lang="fr-FR" sz="100" b="0" u="none" strike="noStrike">
              <a:solidFill>
                <a:srgbClr val="000000"/>
              </a:solidFill>
              <a:effectLst/>
              <a:uFillTx/>
              <a:latin typeface="Arial"/>
            </a:endParaRPr>
          </a:p>
        </p:txBody>
      </p:sp>
      <p:sp>
        <p:nvSpPr>
          <p:cNvPr id="31" name="PlaceHolder 4"/>
          <p:cNvSpPr>
            <a:spLocks noGrp="1"/>
          </p:cNvSpPr>
          <p:nvPr>
            <p:ph type="body"/>
          </p:nvPr>
        </p:nvSpPr>
        <p:spPr>
          <a:xfrm>
            <a:off x="5781240" y="4552920"/>
            <a:ext cx="956160" cy="343800"/>
          </a:xfrm>
          <a:prstGeom prst="rect">
            <a:avLst/>
          </a:prstGeom>
          <a:noFill/>
          <a:ln w="0">
            <a:noFill/>
          </a:ln>
        </p:spPr>
        <p:txBody>
          <a:bodyPr lIns="0" tIns="0" rIns="0" bIns="0" anchor="t">
            <a:normAutofit/>
          </a:bodyPr>
          <a:lstStyle/>
          <a:p>
            <a:pPr indent="0" defTabSz="514440">
              <a:lnSpc>
                <a:spcPct val="85000"/>
              </a:lnSpc>
              <a:buNone/>
              <a:tabLst>
                <a:tab pos="0" algn="l"/>
              </a:tabLst>
            </a:pPr>
            <a:r>
              <a:rPr lang="fr-FR" sz="800" b="1" u="none" strike="noStrike" spc="-6">
                <a:solidFill>
                  <a:schemeClr val="accent2"/>
                </a:solidFill>
                <a:effectLst/>
                <a:uFillTx/>
                <a:latin typeface="Corbel"/>
              </a:rPr>
              <a:t>+33 (0)5 61 14 XX XX</a:t>
            </a:r>
            <a:br>
              <a:rPr sz="800"/>
            </a:br>
            <a:r>
              <a:rPr lang="fr-FR" sz="800" b="1" u="none" strike="noStrike" spc="-6">
                <a:solidFill>
                  <a:schemeClr val="accent2"/>
                </a:solidFill>
                <a:effectLst/>
                <a:uFillTx/>
                <a:latin typeface="Corbel"/>
              </a:rPr>
              <a:t>univ-toulouse.fr</a:t>
            </a:r>
            <a:endParaRPr lang="fr-FR" sz="800" b="0" u="none" strike="noStrike">
              <a:solidFill>
                <a:srgbClr val="000000"/>
              </a:solidFill>
              <a:effectLst/>
              <a:uFillTx/>
              <a:latin typeface="Arial"/>
            </a:endParaRPr>
          </a:p>
        </p:txBody>
      </p:sp>
      <p:sp>
        <p:nvSpPr>
          <p:cNvPr id="32" name="PlaceHolder 5"/>
          <p:cNvSpPr>
            <a:spLocks noGrp="1"/>
          </p:cNvSpPr>
          <p:nvPr>
            <p:ph type="body"/>
          </p:nvPr>
        </p:nvSpPr>
        <p:spPr>
          <a:xfrm>
            <a:off x="2894760" y="4571280"/>
            <a:ext cx="1228320" cy="325440"/>
          </a:xfrm>
          <a:prstGeom prst="rect">
            <a:avLst/>
          </a:prstGeom>
          <a:noFill/>
          <a:ln w="0">
            <a:noFill/>
          </a:ln>
        </p:spPr>
        <p:txBody>
          <a:bodyPr lIns="0" tIns="0" rIns="0" bIns="0" anchor="t">
            <a:normAutofit/>
          </a:bodyPr>
          <a:lstStyle/>
          <a:p>
            <a:pPr indent="0" defTabSz="514440">
              <a:lnSpc>
                <a:spcPct val="85000"/>
              </a:lnSpc>
              <a:buNone/>
              <a:tabLst>
                <a:tab pos="0" algn="l"/>
              </a:tabLst>
            </a:pPr>
            <a:r>
              <a:rPr lang="fr-FR" sz="800" b="1" u="none" strike="noStrike" spc="-6">
                <a:solidFill>
                  <a:schemeClr val="accent2"/>
                </a:solidFill>
                <a:effectLst/>
                <a:uFillTx/>
                <a:latin typeface="Corbel"/>
              </a:rPr>
              <a:t>Informations :</a:t>
            </a:r>
            <a:endParaRPr lang="fr-FR" sz="800" b="0" u="none" strike="noStrike">
              <a:solidFill>
                <a:srgbClr val="000000"/>
              </a:solidFill>
              <a:effectLst/>
              <a:uFillTx/>
              <a:latin typeface="Arial"/>
            </a:endParaRPr>
          </a:p>
        </p:txBody>
      </p:sp>
      <p:sp>
        <p:nvSpPr>
          <p:cNvPr id="33" name="PlaceHolder 6"/>
          <p:cNvSpPr>
            <a:spLocks noGrp="1"/>
          </p:cNvSpPr>
          <p:nvPr>
            <p:ph type="title"/>
          </p:nvPr>
        </p:nvSpPr>
        <p:spPr>
          <a:xfrm>
            <a:off x="2894760" y="1909080"/>
            <a:ext cx="3915720" cy="1023480"/>
          </a:xfrm>
          <a:prstGeom prst="rect">
            <a:avLst/>
          </a:prstGeom>
          <a:noFill/>
          <a:ln w="0">
            <a:noFill/>
          </a:ln>
        </p:spPr>
        <p:txBody>
          <a:bodyPr lIns="0" tIns="0" rIns="0" bIns="0" anchor="t">
            <a:normAutofit/>
          </a:bodyPr>
          <a:lstStyle/>
          <a:p>
            <a:pPr indent="0" defTabSz="514440">
              <a:lnSpc>
                <a:spcPct val="80000"/>
              </a:lnSpc>
              <a:buNone/>
              <a:tabLst>
                <a:tab pos="0" algn="l"/>
              </a:tabLst>
            </a:pPr>
            <a:r>
              <a:rPr lang="fr-FR" sz="3600" b="1" u="none" strike="noStrike" spc="-45">
                <a:solidFill>
                  <a:schemeClr val="accent1"/>
                </a:solidFill>
                <a:effectLst/>
                <a:uFillTx/>
                <a:latin typeface="Corbel"/>
              </a:rPr>
              <a:t>Titre général</a:t>
            </a:r>
            <a:br>
              <a:rPr sz="3600"/>
            </a:br>
            <a:r>
              <a:rPr lang="fr-FR" sz="3600" b="1" u="none" strike="noStrike" spc="-45">
                <a:solidFill>
                  <a:schemeClr val="accent1"/>
                </a:solidFill>
                <a:effectLst/>
                <a:uFillTx/>
                <a:latin typeface="Corbel"/>
              </a:rPr>
              <a:t>sur 1 ou 2 lignes</a:t>
            </a:r>
            <a:endParaRPr lang="fr-FR" sz="3600" b="0" u="none" strike="noStrike">
              <a:solidFill>
                <a:srgbClr val="000000"/>
              </a:solidFill>
              <a:effectLst/>
              <a:uFillTx/>
              <a:latin typeface="Arial"/>
            </a:endParaRPr>
          </a:p>
        </p:txBody>
      </p:sp>
      <p:pic>
        <p:nvPicPr>
          <p:cNvPr id="34" name="Graphique 6"/>
          <p:cNvPicPr/>
          <p:nvPr/>
        </p:nvPicPr>
        <p:blipFill>
          <a:blip r:embed="rId2">
            <a:extLst>
              <a:ext uri="{96DAC541-7B7A-43D3-8B79-37D633B846F1}">
                <asvg:svgBlip xmlns:asvg="http://schemas.microsoft.com/office/drawing/2016/SVG/main" r:embed="rId3"/>
              </a:ext>
            </a:extLst>
          </a:blip>
          <a:stretch/>
        </p:blipFill>
        <p:spPr>
          <a:xfrm>
            <a:off x="5205960" y="369000"/>
            <a:ext cx="2096280" cy="581400"/>
          </a:xfrm>
          <a:prstGeom prst="rect">
            <a:avLst/>
          </a:prstGeom>
          <a:noFill/>
          <a:ln w="0">
            <a:noFill/>
          </a:ln>
        </p:spPr>
      </p:pic>
      <p:pic>
        <p:nvPicPr>
          <p:cNvPr id="35" name="Graphique 8"/>
          <p:cNvPicPr/>
          <p:nvPr/>
        </p:nvPicPr>
        <p:blipFill>
          <a:blip r:embed="rId4">
            <a:extLst>
              <a:ext uri="{96DAC541-7B7A-43D3-8B79-37D633B846F1}">
                <asvg:svgBlip xmlns:asvg="http://schemas.microsoft.com/office/drawing/2016/SVG/main" r:embed="rId5"/>
              </a:ext>
            </a:extLst>
          </a:blip>
          <a:stretch/>
        </p:blipFill>
        <p:spPr>
          <a:xfrm>
            <a:off x="767880" y="369000"/>
            <a:ext cx="1120680" cy="980640"/>
          </a:xfrm>
          <a:prstGeom prst="rect">
            <a:avLst/>
          </a:prstGeom>
          <a:noFill/>
          <a:ln w="0">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1_OUVERTURE">
    <p:bg>
      <p:bgPr>
        <a:solidFill>
          <a:srgbClr val="FFFFFF"/>
        </a:solidFill>
        <a:effectLst/>
      </p:bgPr>
    </p:bg>
    <p:spTree>
      <p:nvGrpSpPr>
        <p:cNvPr id="1" name=""/>
        <p:cNvGrpSpPr/>
        <p:nvPr/>
      </p:nvGrpSpPr>
      <p:grpSpPr>
        <a:xfrm>
          <a:off x="0" y="0"/>
          <a:ext cx="0" cy="0"/>
          <a:chOff x="0" y="0"/>
          <a:chExt cx="0" cy="0"/>
        </a:xfrm>
      </p:grpSpPr>
      <p:grpSp>
        <p:nvGrpSpPr>
          <p:cNvPr id="36" name="Groupe 53"/>
          <p:cNvGrpSpPr/>
          <p:nvPr/>
        </p:nvGrpSpPr>
        <p:grpSpPr>
          <a:xfrm>
            <a:off x="254520" y="9955080"/>
            <a:ext cx="540000" cy="380880"/>
            <a:chOff x="254520" y="9955080"/>
            <a:chExt cx="540000" cy="380880"/>
          </a:xfrm>
        </p:grpSpPr>
        <p:grpSp>
          <p:nvGrpSpPr>
            <p:cNvPr id="37" name="Groupe 3"/>
            <p:cNvGrpSpPr/>
            <p:nvPr/>
          </p:nvGrpSpPr>
          <p:grpSpPr>
            <a:xfrm>
              <a:off x="254520" y="9955080"/>
              <a:ext cx="144000" cy="380880"/>
              <a:chOff x="254520" y="9955080"/>
              <a:chExt cx="144000" cy="380880"/>
            </a:xfrm>
          </p:grpSpPr>
          <p:sp>
            <p:nvSpPr>
              <p:cNvPr id="38" name="Forme libre : forme 4">
                <a:extLst>
                  <a:ext uri="{C183D7F6-B498-43B3-948B-1728B52AA6E4}">
                    <adec:decorative xmlns:adec="http://schemas.microsoft.com/office/drawing/2017/decorative" val="1"/>
                  </a:ext>
                </a:extLst>
              </p:cNvPr>
              <p:cNvSpPr/>
              <p:nvPr/>
            </p:nvSpPr>
            <p:spPr>
              <a:xfrm>
                <a:off x="254520" y="9955080"/>
                <a:ext cx="89640" cy="380880"/>
              </a:xfrm>
              <a:custGeom>
                <a:avLst/>
                <a:gdLst>
                  <a:gd name="textAreaLeft" fmla="*/ 0 w 89640"/>
                  <a:gd name="textAreaRight" fmla="*/ 90360 w 89640"/>
                  <a:gd name="textAreaTop" fmla="*/ 0 h 380880"/>
                  <a:gd name="textAreaBottom" fmla="*/ 381600 h 380880"/>
                  <a:gd name="GluePoint1X" fmla="*/ 1109853 w 1907056"/>
                  <a:gd name="GluePoint1Y" fmla="*/ 2149888 h 3200876"/>
                  <a:gd name="GluePoint2X" fmla="*/ 1114235 w 1907056"/>
                  <a:gd name="GluePoint2Y" fmla="*/ 0 h 3200876"/>
                  <a:gd name="GluePoint3X" fmla="*/ 0 w 1907056"/>
                  <a:gd name="GluePoint3Y" fmla="*/ 0 h 3200876"/>
                  <a:gd name="GluePoint4X" fmla="*/ 0 w 1907056"/>
                  <a:gd name="GluePoint4Y" fmla="*/ 1940528 h 3200876"/>
                  <a:gd name="GluePoint5X" fmla="*/ 1336548 w 1907056"/>
                  <a:gd name="GluePoint5Y" fmla="*/ 3200876 h 3200876"/>
                  <a:gd name="GluePoint6X" fmla="*/ 1899190 w 1907056"/>
                  <a:gd name="GluePoint6Y" fmla="*/ 3096197 h 3200876"/>
                  <a:gd name="GluePoint7X" fmla="*/ 1894808 w 1907056"/>
                  <a:gd name="GluePoint7Y" fmla="*/ 3087529 h 3200876"/>
                  <a:gd name="GluePoint8X" fmla="*/ 1109853 w 1907056"/>
                  <a:gd name="GluePoint8Y" fmla="*/ 2149888 h 3200876"/>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Lst>
                <a:rect l="textAreaLeft" t="textAreaTop" r="textAreaRight" b="textAreaBottom"/>
                <a:pathLst>
                  <a:path w="1907056" h="3200876">
                    <a:moveTo>
                      <a:pt x="1109853" y="2149888"/>
                    </a:moveTo>
                    <a:lnTo>
                      <a:pt x="1114235" y="0"/>
                    </a:lnTo>
                    <a:lnTo>
                      <a:pt x="0" y="0"/>
                    </a:lnTo>
                    <a:lnTo>
                      <a:pt x="0" y="1940528"/>
                    </a:lnTo>
                    <a:cubicBezTo>
                      <a:pt x="0" y="2851976"/>
                      <a:pt x="529876" y="3192113"/>
                      <a:pt x="1336548" y="3200876"/>
                    </a:cubicBezTo>
                    <a:cubicBezTo>
                      <a:pt x="1558957" y="3200876"/>
                      <a:pt x="1833753" y="3122390"/>
                      <a:pt x="1899190" y="3096197"/>
                    </a:cubicBezTo>
                    <a:cubicBezTo>
                      <a:pt x="1912239" y="3091910"/>
                      <a:pt x="1907858" y="3087529"/>
                      <a:pt x="1894808" y="3087529"/>
                    </a:cubicBezTo>
                    <a:cubicBezTo>
                      <a:pt x="1672304" y="3087529"/>
                      <a:pt x="1109853" y="3030855"/>
                      <a:pt x="1109853" y="2149888"/>
                    </a:cubicBezTo>
                  </a:path>
                </a:pathLst>
              </a:custGeom>
              <a:solidFill>
                <a:schemeClr val="accent1"/>
              </a:solidFill>
              <a:ln w="9525">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39" name="Forme libre : forme 5">
                <a:extLst>
                  <a:ext uri="{C183D7F6-B498-43B3-948B-1728B52AA6E4}">
                    <adec:decorative xmlns:adec="http://schemas.microsoft.com/office/drawing/2017/decorative" val="1"/>
                  </a:ext>
                </a:extLst>
              </p:cNvPr>
              <p:cNvSpPr/>
              <p:nvPr/>
            </p:nvSpPr>
            <p:spPr>
              <a:xfrm>
                <a:off x="347040" y="9955080"/>
                <a:ext cx="51480" cy="136440"/>
              </a:xfrm>
              <a:custGeom>
                <a:avLst/>
                <a:gdLst>
                  <a:gd name="textAreaLeft" fmla="*/ 0 w 51480"/>
                  <a:gd name="textAreaRight" fmla="*/ 52200 w 51480"/>
                  <a:gd name="textAreaTop" fmla="*/ 0 h 136440"/>
                  <a:gd name="textAreaBottom" fmla="*/ 137160 h 136440"/>
                  <a:gd name="GluePoint1X" fmla="*/ 1103281 w 1103280"/>
                  <a:gd name="GluePoint1Y" fmla="*/ 0 h 1151286"/>
                  <a:gd name="GluePoint2X" fmla="*/ 0 w 1103280"/>
                  <a:gd name="GluePoint2Y" fmla="*/ 0 h 1151286"/>
                  <a:gd name="GluePoint3X" fmla="*/ 0 w 1103280"/>
                  <a:gd name="GluePoint3Y" fmla="*/ 152591 h 1151286"/>
                  <a:gd name="GluePoint4X" fmla="*/ 326993 w 1103280"/>
                  <a:gd name="GluePoint4Y" fmla="*/ 152591 h 1151286"/>
                  <a:gd name="GluePoint5X" fmla="*/ 326993 w 1103280"/>
                  <a:gd name="GluePoint5Y" fmla="*/ 1151287 h 1151286"/>
                  <a:gd name="GluePoint6X" fmla="*/ 776192 w 1103280"/>
                  <a:gd name="GluePoint6Y" fmla="*/ 706469 h 1151286"/>
                  <a:gd name="GluePoint7X" fmla="*/ 776192 w 1103280"/>
                  <a:gd name="GluePoint7Y" fmla="*/ 152591 h 1151286"/>
                  <a:gd name="GluePoint8X" fmla="*/ 1103281 w 1103280"/>
                  <a:gd name="GluePoint8Y" fmla="*/ 152591 h 1151286"/>
                  <a:gd name="GluePoint9X" fmla="*/ 1103281 w 1103280"/>
                  <a:gd name="GluePoint9Y" fmla="*/ 0 h 1151286"/>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Lst>
                <a:rect l="textAreaLeft" t="textAreaTop" r="textAreaRight" b="textAreaBottom"/>
                <a:pathLst>
                  <a:path w="1103280" h="1151286">
                    <a:moveTo>
                      <a:pt x="1103281" y="0"/>
                    </a:moveTo>
                    <a:lnTo>
                      <a:pt x="0" y="0"/>
                    </a:lnTo>
                    <a:lnTo>
                      <a:pt x="0" y="152591"/>
                    </a:lnTo>
                    <a:lnTo>
                      <a:pt x="326993" y="152591"/>
                    </a:lnTo>
                    <a:lnTo>
                      <a:pt x="326993" y="1151287"/>
                    </a:lnTo>
                    <a:cubicBezTo>
                      <a:pt x="501491" y="1151287"/>
                      <a:pt x="776192" y="998601"/>
                      <a:pt x="776192" y="706469"/>
                    </a:cubicBezTo>
                    <a:lnTo>
                      <a:pt x="776192" y="152591"/>
                    </a:lnTo>
                    <a:lnTo>
                      <a:pt x="1103281" y="152591"/>
                    </a:lnTo>
                    <a:lnTo>
                      <a:pt x="1103281" y="0"/>
                    </a:lnTo>
                    <a:close/>
                  </a:path>
                </a:pathLst>
              </a:custGeom>
              <a:solidFill>
                <a:schemeClr val="tx2"/>
              </a:solidFill>
              <a:ln w="9525">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40" name="Forme libre : forme 10">
                <a:extLst>
                  <a:ext uri="{C183D7F6-B498-43B3-948B-1728B52AA6E4}">
                    <adec:decorative xmlns:adec="http://schemas.microsoft.com/office/drawing/2017/decorative" val="1"/>
                  </a:ext>
                </a:extLst>
              </p:cNvPr>
              <p:cNvSpPr/>
              <p:nvPr/>
            </p:nvSpPr>
            <p:spPr>
              <a:xfrm>
                <a:off x="350280" y="10145880"/>
                <a:ext cx="32760" cy="172080"/>
              </a:xfrm>
              <a:custGeom>
                <a:avLst/>
                <a:gdLst>
                  <a:gd name="textAreaLeft" fmla="*/ 0 w 32760"/>
                  <a:gd name="textAreaRight" fmla="*/ 33480 w 32760"/>
                  <a:gd name="textAreaTop" fmla="*/ 0 h 172080"/>
                  <a:gd name="textAreaBottom" fmla="*/ 172800 h 172080"/>
                  <a:gd name="GluePoint1X" fmla="*/ 255870 w 705069"/>
                  <a:gd name="GluePoint1Y" fmla="*/ 0 h 1449593"/>
                  <a:gd name="GluePoint2X" fmla="*/ 255870 w 705069"/>
                  <a:gd name="GluePoint2Y" fmla="*/ 113443 h 1449593"/>
                  <a:gd name="GluePoint3X" fmla="*/ 11649 w 705069"/>
                  <a:gd name="GluePoint3Y" fmla="*/ 1434846 h 1449593"/>
                  <a:gd name="GluePoint4X" fmla="*/ 16031 w 705069"/>
                  <a:gd name="GluePoint4Y" fmla="*/ 1447991 h 1449593"/>
                  <a:gd name="GluePoint5X" fmla="*/ 705069 w 705069"/>
                  <a:gd name="GluePoint5Y" fmla="*/ 139732 h 1449593"/>
                  <a:gd name="GluePoint6X" fmla="*/ 705069 w 705069"/>
                  <a:gd name="GluePoint6Y" fmla="*/ 95 h 1449593"/>
                  <a:gd name="GluePoint7X" fmla="*/ 255870 w 705069"/>
                  <a:gd name="GluePoint7Y" fmla="*/ 95 h 1449593"/>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Lst>
                <a:rect l="textAreaLeft" t="textAreaTop" r="textAreaRight" b="textAreaBottom"/>
                <a:pathLst>
                  <a:path w="705069" h="1449593">
                    <a:moveTo>
                      <a:pt x="255870" y="0"/>
                    </a:moveTo>
                    <a:lnTo>
                      <a:pt x="255870" y="113443"/>
                    </a:lnTo>
                    <a:cubicBezTo>
                      <a:pt x="255870" y="662940"/>
                      <a:pt x="234153" y="1290923"/>
                      <a:pt x="11649" y="1434846"/>
                    </a:cubicBezTo>
                    <a:cubicBezTo>
                      <a:pt x="-10163" y="1447991"/>
                      <a:pt x="2982" y="1452277"/>
                      <a:pt x="16031" y="1447991"/>
                    </a:cubicBezTo>
                    <a:cubicBezTo>
                      <a:pt x="421605" y="1312735"/>
                      <a:pt x="705069" y="1077373"/>
                      <a:pt x="705069" y="139732"/>
                    </a:cubicBezTo>
                    <a:lnTo>
                      <a:pt x="705069" y="95"/>
                    </a:lnTo>
                    <a:lnTo>
                      <a:pt x="255870" y="95"/>
                    </a:lnTo>
                    <a:close/>
                  </a:path>
                </a:pathLst>
              </a:custGeom>
              <a:solidFill>
                <a:schemeClr val="accent1"/>
              </a:solidFill>
              <a:ln w="9525">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grpSp>
        <p:grpSp>
          <p:nvGrpSpPr>
            <p:cNvPr id="41" name="Groupe 32"/>
            <p:cNvGrpSpPr/>
            <p:nvPr/>
          </p:nvGrpSpPr>
          <p:grpSpPr>
            <a:xfrm>
              <a:off x="417600" y="9990720"/>
              <a:ext cx="376920" cy="293400"/>
              <a:chOff x="417600" y="9990720"/>
              <a:chExt cx="376920" cy="293400"/>
            </a:xfrm>
          </p:grpSpPr>
          <p:sp>
            <p:nvSpPr>
              <p:cNvPr id="42" name="Forme libre : forme 33"/>
              <p:cNvSpPr/>
              <p:nvPr/>
            </p:nvSpPr>
            <p:spPr>
              <a:xfrm>
                <a:off x="420120" y="10011600"/>
                <a:ext cx="39600" cy="120960"/>
              </a:xfrm>
              <a:custGeom>
                <a:avLst/>
                <a:gdLst>
                  <a:gd name="textAreaLeft" fmla="*/ 0 w 39600"/>
                  <a:gd name="textAreaRight" fmla="*/ 40320 w 39600"/>
                  <a:gd name="textAreaTop" fmla="*/ 0 h 120960"/>
                  <a:gd name="textAreaBottom" fmla="*/ 121680 h 120960"/>
                  <a:gd name="GluePoint1X" fmla="*/ 58725 w 75421"/>
                  <a:gd name="GluePoint1Y" fmla="*/ 53675 h 90571"/>
                  <a:gd name="GluePoint2X" fmla="*/ 58725 w 75421"/>
                  <a:gd name="GluePoint2Y" fmla="*/ 0 h 90571"/>
                  <a:gd name="GluePoint3X" fmla="*/ 75422 w 75421"/>
                  <a:gd name="GluePoint3Y" fmla="*/ 0 h 90571"/>
                  <a:gd name="GluePoint4X" fmla="*/ 75422 w 75421"/>
                  <a:gd name="GluePoint4Y" fmla="*/ 54897 h 90571"/>
                  <a:gd name="GluePoint5X" fmla="*/ 38281 w 75421"/>
                  <a:gd name="GluePoint5Y" fmla="*/ 90571 h 90571"/>
                  <a:gd name="GluePoint6X" fmla="*/ 0 w 75421"/>
                  <a:gd name="GluePoint6Y" fmla="*/ 54897 h 90571"/>
                  <a:gd name="GluePoint7X" fmla="*/ 0 w 75421"/>
                  <a:gd name="GluePoint7Y" fmla="*/ 0 h 90571"/>
                  <a:gd name="GluePoint8X" fmla="*/ 16860 w 75421"/>
                  <a:gd name="GluePoint8Y" fmla="*/ 0 h 90571"/>
                  <a:gd name="GluePoint9X" fmla="*/ 16860 w 75421"/>
                  <a:gd name="GluePoint9Y" fmla="*/ 53268 h 90571"/>
                  <a:gd name="GluePoint10X" fmla="*/ 38281 w 75421"/>
                  <a:gd name="GluePoint10Y" fmla="*/ 75585 h 90571"/>
                  <a:gd name="GluePoint11X" fmla="*/ 58725 w 75421"/>
                  <a:gd name="GluePoint11Y" fmla="*/ 53675 h 90571"/>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Lst>
                <a:rect l="textAreaLeft" t="textAreaTop" r="textAreaRight" b="textAreaBottom"/>
                <a:pathLst>
                  <a:path w="75421" h="90571">
                    <a:moveTo>
                      <a:pt x="58725" y="53675"/>
                    </a:moveTo>
                    <a:lnTo>
                      <a:pt x="58725" y="0"/>
                    </a:lnTo>
                    <a:lnTo>
                      <a:pt x="75422" y="0"/>
                    </a:lnTo>
                    <a:lnTo>
                      <a:pt x="75422" y="54897"/>
                    </a:lnTo>
                    <a:cubicBezTo>
                      <a:pt x="75422" y="77947"/>
                      <a:pt x="62390" y="90571"/>
                      <a:pt x="38281" y="90571"/>
                    </a:cubicBezTo>
                    <a:cubicBezTo>
                      <a:pt x="14172" y="90571"/>
                      <a:pt x="0" y="78109"/>
                      <a:pt x="0" y="54897"/>
                    </a:cubicBezTo>
                    <a:lnTo>
                      <a:pt x="0" y="0"/>
                    </a:lnTo>
                    <a:lnTo>
                      <a:pt x="16860" y="0"/>
                    </a:lnTo>
                    <a:lnTo>
                      <a:pt x="16860" y="53268"/>
                    </a:lnTo>
                    <a:cubicBezTo>
                      <a:pt x="16860" y="66625"/>
                      <a:pt x="21910" y="75585"/>
                      <a:pt x="38281" y="75585"/>
                    </a:cubicBezTo>
                    <a:cubicBezTo>
                      <a:pt x="54652" y="75585"/>
                      <a:pt x="58725" y="67114"/>
                      <a:pt x="58725" y="53675"/>
                    </a:cubicBezTo>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43" name="Forme libre : forme 34"/>
              <p:cNvSpPr/>
              <p:nvPr/>
            </p:nvSpPr>
            <p:spPr>
              <a:xfrm>
                <a:off x="468000" y="10035000"/>
                <a:ext cx="32760" cy="95040"/>
              </a:xfrm>
              <a:custGeom>
                <a:avLst/>
                <a:gdLst>
                  <a:gd name="textAreaLeft" fmla="*/ 0 w 32760"/>
                  <a:gd name="textAreaRight" fmla="*/ 33480 w 32760"/>
                  <a:gd name="textAreaTop" fmla="*/ 0 h 95040"/>
                  <a:gd name="textAreaBottom" fmla="*/ 95760 h 95040"/>
                  <a:gd name="GluePoint1X" fmla="*/ 15801 w 62715"/>
                  <a:gd name="GluePoint1Y" fmla="*/ 71268 h 71267"/>
                  <a:gd name="GluePoint2X" fmla="*/ 0 w 62715"/>
                  <a:gd name="GluePoint2Y" fmla="*/ 71268 h 71267"/>
                  <a:gd name="GluePoint3X" fmla="*/ 0 w 62715"/>
                  <a:gd name="GluePoint3Y" fmla="*/ 1792 h 71267"/>
                  <a:gd name="GluePoint4X" fmla="*/ 15557 w 62715"/>
                  <a:gd name="GluePoint4Y" fmla="*/ 1792 h 71267"/>
                  <a:gd name="GluePoint5X" fmla="*/ 15557 w 62715"/>
                  <a:gd name="GluePoint5Y" fmla="*/ 20118 h 71267"/>
                  <a:gd name="GluePoint6X" fmla="*/ 16860 w 62715"/>
                  <a:gd name="GluePoint6Y" fmla="*/ 20118 h 71267"/>
                  <a:gd name="GluePoint7X" fmla="*/ 41294 w 62715"/>
                  <a:gd name="GluePoint7Y" fmla="*/ 0 h 71267"/>
                  <a:gd name="GluePoint8X" fmla="*/ 62716 w 62715"/>
                  <a:gd name="GluePoint8Y" fmla="*/ 24842 h 71267"/>
                  <a:gd name="GluePoint9X" fmla="*/ 62716 w 62715"/>
                  <a:gd name="GluePoint9Y" fmla="*/ 71268 h 71267"/>
                  <a:gd name="GluePoint10X" fmla="*/ 46914 w 62715"/>
                  <a:gd name="GluePoint10Y" fmla="*/ 71268 h 71267"/>
                  <a:gd name="GluePoint11X" fmla="*/ 46914 w 62715"/>
                  <a:gd name="GluePoint11Y" fmla="*/ 28996 h 71267"/>
                  <a:gd name="GluePoint12X" fmla="*/ 33638 w 62715"/>
                  <a:gd name="GluePoint12Y" fmla="*/ 14335 h 71267"/>
                  <a:gd name="GluePoint13X" fmla="*/ 15882 w 62715"/>
                  <a:gd name="GluePoint13Y" fmla="*/ 31928 h 71267"/>
                  <a:gd name="GluePoint14X" fmla="*/ 15882 w 62715"/>
                  <a:gd name="GluePoint14Y" fmla="*/ 71268 h 71267"/>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Lst>
                <a:rect l="textAreaLeft" t="textAreaTop" r="textAreaRight" b="textAreaBottom"/>
                <a:pathLst>
                  <a:path w="62715" h="71267">
                    <a:moveTo>
                      <a:pt x="15801" y="71268"/>
                    </a:moveTo>
                    <a:lnTo>
                      <a:pt x="0" y="71268"/>
                    </a:lnTo>
                    <a:lnTo>
                      <a:pt x="0" y="1792"/>
                    </a:lnTo>
                    <a:lnTo>
                      <a:pt x="15557" y="1792"/>
                    </a:lnTo>
                    <a:lnTo>
                      <a:pt x="15557" y="20118"/>
                    </a:lnTo>
                    <a:lnTo>
                      <a:pt x="16860" y="20118"/>
                    </a:lnTo>
                    <a:cubicBezTo>
                      <a:pt x="20688" y="7249"/>
                      <a:pt x="29566" y="0"/>
                      <a:pt x="41294" y="0"/>
                    </a:cubicBezTo>
                    <a:cubicBezTo>
                      <a:pt x="55792" y="0"/>
                      <a:pt x="62716" y="9774"/>
                      <a:pt x="62716" y="24842"/>
                    </a:cubicBezTo>
                    <a:lnTo>
                      <a:pt x="62716" y="71268"/>
                    </a:lnTo>
                    <a:lnTo>
                      <a:pt x="46914" y="71268"/>
                    </a:lnTo>
                    <a:lnTo>
                      <a:pt x="46914" y="28996"/>
                    </a:lnTo>
                    <a:cubicBezTo>
                      <a:pt x="46914" y="20525"/>
                      <a:pt x="43249" y="14335"/>
                      <a:pt x="33638" y="14335"/>
                    </a:cubicBezTo>
                    <a:cubicBezTo>
                      <a:pt x="22968" y="14335"/>
                      <a:pt x="15882" y="21421"/>
                      <a:pt x="15882" y="31928"/>
                    </a:cubicBezTo>
                    <a:lnTo>
                      <a:pt x="15882" y="71268"/>
                    </a:lnTo>
                    <a:close/>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44" name="Forme libre : forme 35"/>
              <p:cNvSpPr/>
              <p:nvPr/>
            </p:nvSpPr>
            <p:spPr>
              <a:xfrm>
                <a:off x="508680" y="10004400"/>
                <a:ext cx="8640" cy="126000"/>
              </a:xfrm>
              <a:custGeom>
                <a:avLst/>
                <a:gdLst>
                  <a:gd name="textAreaLeft" fmla="*/ 0 w 8640"/>
                  <a:gd name="textAreaRight" fmla="*/ 9360 w 8640"/>
                  <a:gd name="textAreaTop" fmla="*/ 0 h 126000"/>
                  <a:gd name="textAreaBottom" fmla="*/ 126720 h 126000"/>
                  <a:gd name="GluePoint1X" fmla="*/ 570 w 17267"/>
                  <a:gd name="GluePoint1Y" fmla="*/ 24761 h 94317"/>
                  <a:gd name="GluePoint2X" fmla="*/ 16534 w 17267"/>
                  <a:gd name="GluePoint2Y" fmla="*/ 24761 h 94317"/>
                  <a:gd name="GluePoint3X" fmla="*/ 16534 w 17267"/>
                  <a:gd name="GluePoint3Y" fmla="*/ 94318 h 94317"/>
                  <a:gd name="GluePoint4X" fmla="*/ 570 w 17267"/>
                  <a:gd name="GluePoint4Y" fmla="*/ 94318 h 94317"/>
                  <a:gd name="GluePoint5X" fmla="*/ 570 w 17267"/>
                  <a:gd name="GluePoint5Y" fmla="*/ 24761 h 94317"/>
                  <a:gd name="GluePoint6X" fmla="*/ 0 w 17267"/>
                  <a:gd name="GluePoint6Y" fmla="*/ 0 h 94317"/>
                  <a:gd name="GluePoint7X" fmla="*/ 17267 w 17267"/>
                  <a:gd name="GluePoint7Y" fmla="*/ 0 h 94317"/>
                  <a:gd name="GluePoint8X" fmla="*/ 17267 w 17267"/>
                  <a:gd name="GluePoint8Y" fmla="*/ 12869 h 94317"/>
                  <a:gd name="GluePoint9X" fmla="*/ 0 w 17267"/>
                  <a:gd name="GluePoint9Y" fmla="*/ 12869 h 94317"/>
                  <a:gd name="GluePoint10X" fmla="*/ 0 w 17267"/>
                  <a:gd name="GluePoint10Y" fmla="*/ 0 h 94317"/>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Lst>
                <a:rect l="textAreaLeft" t="textAreaTop" r="textAreaRight" b="textAreaBottom"/>
                <a:pathLst>
                  <a:path w="17267" h="94317">
                    <a:moveTo>
                      <a:pt x="570" y="24761"/>
                    </a:moveTo>
                    <a:lnTo>
                      <a:pt x="16534" y="24761"/>
                    </a:lnTo>
                    <a:lnTo>
                      <a:pt x="16534" y="94318"/>
                    </a:lnTo>
                    <a:lnTo>
                      <a:pt x="570" y="94318"/>
                    </a:lnTo>
                    <a:lnTo>
                      <a:pt x="570" y="24761"/>
                    </a:lnTo>
                    <a:close/>
                    <a:moveTo>
                      <a:pt x="0" y="0"/>
                    </a:moveTo>
                    <a:lnTo>
                      <a:pt x="17267" y="0"/>
                    </a:lnTo>
                    <a:lnTo>
                      <a:pt x="17267" y="12869"/>
                    </a:lnTo>
                    <a:lnTo>
                      <a:pt x="0" y="12869"/>
                    </a:lnTo>
                    <a:lnTo>
                      <a:pt x="0" y="0"/>
                    </a:lnTo>
                    <a:close/>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45" name="Forme libre : forme 36"/>
              <p:cNvSpPr/>
              <p:nvPr/>
            </p:nvSpPr>
            <p:spPr>
              <a:xfrm>
                <a:off x="520560" y="10037520"/>
                <a:ext cx="37800" cy="92520"/>
              </a:xfrm>
              <a:custGeom>
                <a:avLst/>
                <a:gdLst>
                  <a:gd name="textAreaLeft" fmla="*/ 0 w 37800"/>
                  <a:gd name="textAreaRight" fmla="*/ 38520 w 37800"/>
                  <a:gd name="textAreaTop" fmla="*/ 0 h 92520"/>
                  <a:gd name="textAreaBottom" fmla="*/ 93240 h 92520"/>
                  <a:gd name="GluePoint1X" fmla="*/ 25738 w 72245"/>
                  <a:gd name="GluePoint1Y" fmla="*/ 69476 h 69475"/>
                  <a:gd name="GluePoint2X" fmla="*/ 0 w 72245"/>
                  <a:gd name="GluePoint2Y" fmla="*/ 0 h 69475"/>
                  <a:gd name="GluePoint3X" fmla="*/ 17267 w 72245"/>
                  <a:gd name="GluePoint3Y" fmla="*/ 0 h 69475"/>
                  <a:gd name="GluePoint4X" fmla="*/ 25819 w 72245"/>
                  <a:gd name="GluePoint4Y" fmla="*/ 26878 h 69475"/>
                  <a:gd name="GluePoint5X" fmla="*/ 34860 w 72245"/>
                  <a:gd name="GluePoint5Y" fmla="*/ 55874 h 69475"/>
                  <a:gd name="GluePoint6X" fmla="*/ 37792 w 72245"/>
                  <a:gd name="GluePoint6Y" fmla="*/ 55874 h 69475"/>
                  <a:gd name="GluePoint7X" fmla="*/ 46833 w 72245"/>
                  <a:gd name="GluePoint7Y" fmla="*/ 26878 h 69475"/>
                  <a:gd name="GluePoint8X" fmla="*/ 55385 w 72245"/>
                  <a:gd name="GluePoint8Y" fmla="*/ 0 h 69475"/>
                  <a:gd name="GluePoint9X" fmla="*/ 72245 w 72245"/>
                  <a:gd name="GluePoint9Y" fmla="*/ 0 h 69475"/>
                  <a:gd name="GluePoint10X" fmla="*/ 46670 w 72245"/>
                  <a:gd name="GluePoint10Y" fmla="*/ 69476 h 69475"/>
                  <a:gd name="GluePoint11X" fmla="*/ 25656 w 72245"/>
                  <a:gd name="GluePoint11Y" fmla="*/ 69476 h 69475"/>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Lst>
                <a:rect l="textAreaLeft" t="textAreaTop" r="textAreaRight" b="textAreaBottom"/>
                <a:pathLst>
                  <a:path w="72245" h="69475">
                    <a:moveTo>
                      <a:pt x="25738" y="69476"/>
                    </a:moveTo>
                    <a:lnTo>
                      <a:pt x="0" y="0"/>
                    </a:lnTo>
                    <a:lnTo>
                      <a:pt x="17267" y="0"/>
                    </a:lnTo>
                    <a:lnTo>
                      <a:pt x="25819" y="26878"/>
                    </a:lnTo>
                    <a:cubicBezTo>
                      <a:pt x="28914" y="36815"/>
                      <a:pt x="32172" y="46426"/>
                      <a:pt x="34860" y="55874"/>
                    </a:cubicBezTo>
                    <a:lnTo>
                      <a:pt x="37792" y="55874"/>
                    </a:lnTo>
                    <a:cubicBezTo>
                      <a:pt x="40480" y="46426"/>
                      <a:pt x="43738" y="36489"/>
                      <a:pt x="46833" y="26878"/>
                    </a:cubicBezTo>
                    <a:lnTo>
                      <a:pt x="55385" y="0"/>
                    </a:lnTo>
                    <a:lnTo>
                      <a:pt x="72245" y="0"/>
                    </a:lnTo>
                    <a:lnTo>
                      <a:pt x="46670" y="69476"/>
                    </a:lnTo>
                    <a:lnTo>
                      <a:pt x="25656" y="69476"/>
                    </a:lnTo>
                    <a:close/>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46" name="Forme libre : forme 37"/>
              <p:cNvSpPr/>
              <p:nvPr/>
            </p:nvSpPr>
            <p:spPr>
              <a:xfrm>
                <a:off x="559440" y="10035000"/>
                <a:ext cx="34920" cy="97200"/>
              </a:xfrm>
              <a:custGeom>
                <a:avLst/>
                <a:gdLst>
                  <a:gd name="textAreaLeft" fmla="*/ 0 w 34920"/>
                  <a:gd name="textAreaRight" fmla="*/ 35640 w 34920"/>
                  <a:gd name="textAreaTop" fmla="*/ 0 h 97200"/>
                  <a:gd name="textAreaBottom" fmla="*/ 97920 h 97200"/>
                  <a:gd name="GluePoint1X" fmla="*/ 16045 w 66299"/>
                  <a:gd name="GluePoint1Y" fmla="*/ 30462 h 72978"/>
                  <a:gd name="GluePoint2X" fmla="*/ 51720 w 66299"/>
                  <a:gd name="GluePoint2Y" fmla="*/ 30462 h 72978"/>
                  <a:gd name="GluePoint3X" fmla="*/ 34697 w 66299"/>
                  <a:gd name="GluePoint3Y" fmla="*/ 12299 h 72978"/>
                  <a:gd name="GluePoint4X" fmla="*/ 16045 w 66299"/>
                  <a:gd name="GluePoint4Y" fmla="*/ 30462 h 72978"/>
                  <a:gd name="GluePoint5X" fmla="*/ 81 w 66299"/>
                  <a:gd name="GluePoint5Y" fmla="*/ 37385 h 72978"/>
                  <a:gd name="GluePoint6X" fmla="*/ 35104 w 66299"/>
                  <a:gd name="GluePoint6Y" fmla="*/ 0 h 72978"/>
                  <a:gd name="GluePoint7X" fmla="*/ 66299 w 66299"/>
                  <a:gd name="GluePoint7Y" fmla="*/ 31765 h 72978"/>
                  <a:gd name="GluePoint8X" fmla="*/ 65974 w 66299"/>
                  <a:gd name="GluePoint8Y" fmla="*/ 41050 h 72978"/>
                  <a:gd name="GluePoint9X" fmla="*/ 15801 w 66299"/>
                  <a:gd name="GluePoint9Y" fmla="*/ 41050 h 72978"/>
                  <a:gd name="GluePoint10X" fmla="*/ 35186 w 66299"/>
                  <a:gd name="GluePoint10Y" fmla="*/ 59946 h 72978"/>
                  <a:gd name="GluePoint11X" fmla="*/ 52046 w 66299"/>
                  <a:gd name="GluePoint11Y" fmla="*/ 47973 h 72978"/>
                  <a:gd name="GluePoint12X" fmla="*/ 65648 w 66299"/>
                  <a:gd name="GluePoint12Y" fmla="*/ 51801 h 72978"/>
                  <a:gd name="GluePoint13X" fmla="*/ 35023 w 66299"/>
                  <a:gd name="GluePoint13Y" fmla="*/ 72978 h 72978"/>
                  <a:gd name="GluePoint14X" fmla="*/ 0 w 66299"/>
                  <a:gd name="GluePoint14Y" fmla="*/ 37304 h 72978"/>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Lst>
                <a:rect l="textAreaLeft" t="textAreaTop" r="textAreaRight" b="textAreaBottom"/>
                <a:pathLst>
                  <a:path w="66299" h="72978">
                    <a:moveTo>
                      <a:pt x="16045" y="30462"/>
                    </a:moveTo>
                    <a:lnTo>
                      <a:pt x="51720" y="30462"/>
                    </a:lnTo>
                    <a:cubicBezTo>
                      <a:pt x="51150" y="18489"/>
                      <a:pt x="45774" y="12299"/>
                      <a:pt x="34697" y="12299"/>
                    </a:cubicBezTo>
                    <a:cubicBezTo>
                      <a:pt x="23620" y="12299"/>
                      <a:pt x="17511" y="18082"/>
                      <a:pt x="16045" y="30462"/>
                    </a:cubicBezTo>
                    <a:moveTo>
                      <a:pt x="81" y="37385"/>
                    </a:moveTo>
                    <a:cubicBezTo>
                      <a:pt x="81" y="13846"/>
                      <a:pt x="13357" y="0"/>
                      <a:pt x="35104" y="0"/>
                    </a:cubicBezTo>
                    <a:cubicBezTo>
                      <a:pt x="56851" y="0"/>
                      <a:pt x="66299" y="12706"/>
                      <a:pt x="66299" y="31765"/>
                    </a:cubicBezTo>
                    <a:cubicBezTo>
                      <a:pt x="66299" y="34453"/>
                      <a:pt x="66299" y="37548"/>
                      <a:pt x="65974" y="41050"/>
                    </a:cubicBezTo>
                    <a:lnTo>
                      <a:pt x="15801" y="41050"/>
                    </a:lnTo>
                    <a:cubicBezTo>
                      <a:pt x="17023" y="53593"/>
                      <a:pt x="23376" y="59946"/>
                      <a:pt x="35186" y="59946"/>
                    </a:cubicBezTo>
                    <a:cubicBezTo>
                      <a:pt x="46263" y="59946"/>
                      <a:pt x="50091" y="54652"/>
                      <a:pt x="52046" y="47973"/>
                    </a:cubicBezTo>
                    <a:lnTo>
                      <a:pt x="65648" y="51801"/>
                    </a:lnTo>
                    <a:cubicBezTo>
                      <a:pt x="62390" y="64345"/>
                      <a:pt x="53675" y="72978"/>
                      <a:pt x="35023" y="72978"/>
                    </a:cubicBezTo>
                    <a:cubicBezTo>
                      <a:pt x="13765" y="72978"/>
                      <a:pt x="0" y="60598"/>
                      <a:pt x="0" y="37304"/>
                    </a:cubicBezTo>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47" name="Forme libre : forme 38"/>
              <p:cNvSpPr/>
              <p:nvPr/>
            </p:nvSpPr>
            <p:spPr>
              <a:xfrm>
                <a:off x="600120" y="10036440"/>
                <a:ext cx="20520" cy="93600"/>
              </a:xfrm>
              <a:custGeom>
                <a:avLst/>
                <a:gdLst>
                  <a:gd name="textAreaLeft" fmla="*/ 0 w 20520"/>
                  <a:gd name="textAreaRight" fmla="*/ 21240 w 20520"/>
                  <a:gd name="textAreaTop" fmla="*/ 0 h 93600"/>
                  <a:gd name="textAreaBottom" fmla="*/ 94320 h 93600"/>
                  <a:gd name="GluePoint1X" fmla="*/ 0 w 39421"/>
                  <a:gd name="GluePoint1Y" fmla="*/ 70209 h 70290"/>
                  <a:gd name="GluePoint2X" fmla="*/ 0 w 39421"/>
                  <a:gd name="GluePoint2Y" fmla="*/ 733 h 70290"/>
                  <a:gd name="GluePoint3X" fmla="*/ 15068 w 39421"/>
                  <a:gd name="GluePoint3Y" fmla="*/ 733 h 70290"/>
                  <a:gd name="GluePoint4X" fmla="*/ 15068 w 39421"/>
                  <a:gd name="GluePoint4Y" fmla="*/ 21584 h 70290"/>
                  <a:gd name="GluePoint5X" fmla="*/ 16371 w 39421"/>
                  <a:gd name="GluePoint5Y" fmla="*/ 21747 h 70290"/>
                  <a:gd name="GluePoint6X" fmla="*/ 36896 w 39421"/>
                  <a:gd name="GluePoint6Y" fmla="*/ 0 h 70290"/>
                  <a:gd name="GluePoint7X" fmla="*/ 39421 w 39421"/>
                  <a:gd name="GluePoint7Y" fmla="*/ 0 h 70290"/>
                  <a:gd name="GluePoint8X" fmla="*/ 39421 w 39421"/>
                  <a:gd name="GluePoint8Y" fmla="*/ 17919 h 70290"/>
                  <a:gd name="GluePoint9X" fmla="*/ 35593 w 39421"/>
                  <a:gd name="GluePoint9Y" fmla="*/ 17919 h 70290"/>
                  <a:gd name="GluePoint10X" fmla="*/ 15801 w 39421"/>
                  <a:gd name="GluePoint10Y" fmla="*/ 37304 h 70290"/>
                  <a:gd name="GluePoint11X" fmla="*/ 15801 w 39421"/>
                  <a:gd name="GluePoint11Y" fmla="*/ 70290 h 70290"/>
                  <a:gd name="GluePoint12X" fmla="*/ 0 w 39421"/>
                  <a:gd name="GluePoint12Y" fmla="*/ 70290 h 70290"/>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Lst>
                <a:rect l="textAreaLeft" t="textAreaTop" r="textAreaRight" b="textAreaBottom"/>
                <a:pathLst>
                  <a:path w="39421" h="70290">
                    <a:moveTo>
                      <a:pt x="0" y="70209"/>
                    </a:moveTo>
                    <a:lnTo>
                      <a:pt x="0" y="733"/>
                    </a:lnTo>
                    <a:lnTo>
                      <a:pt x="15068" y="733"/>
                    </a:lnTo>
                    <a:lnTo>
                      <a:pt x="15068" y="21584"/>
                    </a:lnTo>
                    <a:lnTo>
                      <a:pt x="16371" y="21747"/>
                    </a:lnTo>
                    <a:cubicBezTo>
                      <a:pt x="20362" y="4887"/>
                      <a:pt x="26878" y="0"/>
                      <a:pt x="36896" y="0"/>
                    </a:cubicBezTo>
                    <a:lnTo>
                      <a:pt x="39421" y="0"/>
                    </a:lnTo>
                    <a:lnTo>
                      <a:pt x="39421" y="17919"/>
                    </a:lnTo>
                    <a:lnTo>
                      <a:pt x="35593" y="17919"/>
                    </a:lnTo>
                    <a:cubicBezTo>
                      <a:pt x="20932" y="17919"/>
                      <a:pt x="15801" y="23050"/>
                      <a:pt x="15801" y="37304"/>
                    </a:cubicBezTo>
                    <a:lnTo>
                      <a:pt x="15801" y="70290"/>
                    </a:lnTo>
                    <a:lnTo>
                      <a:pt x="0" y="70290"/>
                    </a:lnTo>
                    <a:close/>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48" name="Forme libre : forme 39"/>
              <p:cNvSpPr/>
              <p:nvPr/>
            </p:nvSpPr>
            <p:spPr>
              <a:xfrm>
                <a:off x="622800" y="10035360"/>
                <a:ext cx="32040" cy="97920"/>
              </a:xfrm>
              <a:custGeom>
                <a:avLst/>
                <a:gdLst>
                  <a:gd name="textAreaLeft" fmla="*/ 0 w 32040"/>
                  <a:gd name="textAreaRight" fmla="*/ 32760 w 32040"/>
                  <a:gd name="textAreaTop" fmla="*/ 0 h 97920"/>
                  <a:gd name="textAreaBottom" fmla="*/ 98640 h 97920"/>
                  <a:gd name="GluePoint1X" fmla="*/ 0 w 61005"/>
                  <a:gd name="GluePoint1Y" fmla="*/ 50661 h 73304"/>
                  <a:gd name="GluePoint2X" fmla="*/ 14335 w 61005"/>
                  <a:gd name="GluePoint2Y" fmla="*/ 47729 h 73304"/>
                  <a:gd name="GluePoint3X" fmla="*/ 32661 w 61005"/>
                  <a:gd name="GluePoint3Y" fmla="*/ 61494 h 73304"/>
                  <a:gd name="GluePoint4X" fmla="*/ 45530 w 61005"/>
                  <a:gd name="GluePoint4Y" fmla="*/ 52616 h 73304"/>
                  <a:gd name="GluePoint5X" fmla="*/ 27937 w 61005"/>
                  <a:gd name="GluePoint5Y" fmla="*/ 41946 h 73304"/>
                  <a:gd name="GluePoint6X" fmla="*/ 2932 w 61005"/>
                  <a:gd name="GluePoint6Y" fmla="*/ 20525 h 73304"/>
                  <a:gd name="GluePoint7X" fmla="*/ 30625 w 61005"/>
                  <a:gd name="GluePoint7Y" fmla="*/ 0 h 73304"/>
                  <a:gd name="GluePoint8X" fmla="*/ 59050 w 61005"/>
                  <a:gd name="GluePoint8Y" fmla="*/ 20118 h 73304"/>
                  <a:gd name="GluePoint9X" fmla="*/ 44715 w 61005"/>
                  <a:gd name="GluePoint9Y" fmla="*/ 23213 h 73304"/>
                  <a:gd name="GluePoint10X" fmla="*/ 30380 w 61005"/>
                  <a:gd name="GluePoint10Y" fmla="*/ 11403 h 73304"/>
                  <a:gd name="GluePoint11X" fmla="*/ 18082 w 61005"/>
                  <a:gd name="GluePoint11Y" fmla="*/ 19711 h 73304"/>
                  <a:gd name="GluePoint12X" fmla="*/ 34208 w 61005"/>
                  <a:gd name="GluePoint12Y" fmla="*/ 30381 h 73304"/>
                  <a:gd name="GluePoint13X" fmla="*/ 61005 w 61005"/>
                  <a:gd name="GluePoint13Y" fmla="*/ 52127 h 73304"/>
                  <a:gd name="GluePoint14X" fmla="*/ 32498 w 61005"/>
                  <a:gd name="GluePoint14Y" fmla="*/ 73304 h 73304"/>
                  <a:gd name="GluePoint15X" fmla="*/ 82 w 61005"/>
                  <a:gd name="GluePoint15Y" fmla="*/ 50824 h 73304"/>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 ang="0">
                    <a:pos x="GluePoint15X" y="GluePoint15Y"/>
                  </a:cxn>
                </a:cxnLst>
                <a:rect l="textAreaLeft" t="textAreaTop" r="textAreaRight" b="textAreaBottom"/>
                <a:pathLst>
                  <a:path w="61005" h="73304">
                    <a:moveTo>
                      <a:pt x="0" y="50661"/>
                    </a:moveTo>
                    <a:lnTo>
                      <a:pt x="14335" y="47729"/>
                    </a:lnTo>
                    <a:cubicBezTo>
                      <a:pt x="16534" y="56200"/>
                      <a:pt x="21421" y="61494"/>
                      <a:pt x="32661" y="61494"/>
                    </a:cubicBezTo>
                    <a:cubicBezTo>
                      <a:pt x="41132" y="61494"/>
                      <a:pt x="45530" y="58562"/>
                      <a:pt x="45530" y="52616"/>
                    </a:cubicBezTo>
                    <a:cubicBezTo>
                      <a:pt x="45530" y="47159"/>
                      <a:pt x="41702" y="44471"/>
                      <a:pt x="27937" y="41946"/>
                    </a:cubicBezTo>
                    <a:cubicBezTo>
                      <a:pt x="9448" y="38281"/>
                      <a:pt x="2932" y="32009"/>
                      <a:pt x="2932" y="20525"/>
                    </a:cubicBezTo>
                    <a:cubicBezTo>
                      <a:pt x="2932" y="7982"/>
                      <a:pt x="12136" y="0"/>
                      <a:pt x="30625" y="0"/>
                    </a:cubicBezTo>
                    <a:cubicBezTo>
                      <a:pt x="49114" y="0"/>
                      <a:pt x="56200" y="7819"/>
                      <a:pt x="59050" y="20118"/>
                    </a:cubicBezTo>
                    <a:lnTo>
                      <a:pt x="44715" y="23213"/>
                    </a:lnTo>
                    <a:cubicBezTo>
                      <a:pt x="42842" y="14661"/>
                      <a:pt x="38688" y="11403"/>
                      <a:pt x="30380" y="11403"/>
                    </a:cubicBezTo>
                    <a:cubicBezTo>
                      <a:pt x="22073" y="11403"/>
                      <a:pt x="18082" y="14498"/>
                      <a:pt x="18082" y="19711"/>
                    </a:cubicBezTo>
                    <a:cubicBezTo>
                      <a:pt x="18082" y="24598"/>
                      <a:pt x="21014" y="28018"/>
                      <a:pt x="34208" y="30381"/>
                    </a:cubicBezTo>
                    <a:cubicBezTo>
                      <a:pt x="54815" y="34209"/>
                      <a:pt x="61005" y="41213"/>
                      <a:pt x="61005" y="52127"/>
                    </a:cubicBezTo>
                    <a:cubicBezTo>
                      <a:pt x="61005" y="64996"/>
                      <a:pt x="52453" y="73304"/>
                      <a:pt x="32498" y="73304"/>
                    </a:cubicBezTo>
                    <a:cubicBezTo>
                      <a:pt x="10018" y="73304"/>
                      <a:pt x="2606" y="64100"/>
                      <a:pt x="82" y="50824"/>
                    </a:cubicBezTo>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49" name="Forme libre : forme 40"/>
              <p:cNvSpPr/>
              <p:nvPr/>
            </p:nvSpPr>
            <p:spPr>
              <a:xfrm>
                <a:off x="660600" y="10004400"/>
                <a:ext cx="8640" cy="126000"/>
              </a:xfrm>
              <a:custGeom>
                <a:avLst/>
                <a:gdLst>
                  <a:gd name="textAreaLeft" fmla="*/ 0 w 8640"/>
                  <a:gd name="textAreaRight" fmla="*/ 9360 w 8640"/>
                  <a:gd name="textAreaTop" fmla="*/ 0 h 126000"/>
                  <a:gd name="textAreaBottom" fmla="*/ 126720 h 126000"/>
                  <a:gd name="GluePoint1X" fmla="*/ 570 w 17267"/>
                  <a:gd name="GluePoint1Y" fmla="*/ 24761 h 94317"/>
                  <a:gd name="GluePoint2X" fmla="*/ 16534 w 17267"/>
                  <a:gd name="GluePoint2Y" fmla="*/ 24761 h 94317"/>
                  <a:gd name="GluePoint3X" fmla="*/ 16534 w 17267"/>
                  <a:gd name="GluePoint3Y" fmla="*/ 94318 h 94317"/>
                  <a:gd name="GluePoint4X" fmla="*/ 570 w 17267"/>
                  <a:gd name="GluePoint4Y" fmla="*/ 94318 h 94317"/>
                  <a:gd name="GluePoint5X" fmla="*/ 570 w 17267"/>
                  <a:gd name="GluePoint5Y" fmla="*/ 24761 h 94317"/>
                  <a:gd name="GluePoint6X" fmla="*/ 0 w 17267"/>
                  <a:gd name="GluePoint6Y" fmla="*/ 0 h 94317"/>
                  <a:gd name="GluePoint7X" fmla="*/ 17267 w 17267"/>
                  <a:gd name="GluePoint7Y" fmla="*/ 0 h 94317"/>
                  <a:gd name="GluePoint8X" fmla="*/ 17267 w 17267"/>
                  <a:gd name="GluePoint8Y" fmla="*/ 12869 h 94317"/>
                  <a:gd name="GluePoint9X" fmla="*/ 0 w 17267"/>
                  <a:gd name="GluePoint9Y" fmla="*/ 12869 h 94317"/>
                  <a:gd name="GluePoint10X" fmla="*/ 0 w 17267"/>
                  <a:gd name="GluePoint10Y" fmla="*/ 0 h 94317"/>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Lst>
                <a:rect l="textAreaLeft" t="textAreaTop" r="textAreaRight" b="textAreaBottom"/>
                <a:pathLst>
                  <a:path w="17267" h="94317">
                    <a:moveTo>
                      <a:pt x="570" y="24761"/>
                    </a:moveTo>
                    <a:lnTo>
                      <a:pt x="16534" y="24761"/>
                    </a:lnTo>
                    <a:lnTo>
                      <a:pt x="16534" y="94318"/>
                    </a:lnTo>
                    <a:lnTo>
                      <a:pt x="570" y="94318"/>
                    </a:lnTo>
                    <a:lnTo>
                      <a:pt x="570" y="24761"/>
                    </a:lnTo>
                    <a:close/>
                    <a:moveTo>
                      <a:pt x="0" y="0"/>
                    </a:moveTo>
                    <a:lnTo>
                      <a:pt x="17267" y="0"/>
                    </a:lnTo>
                    <a:lnTo>
                      <a:pt x="17267" y="12869"/>
                    </a:lnTo>
                    <a:lnTo>
                      <a:pt x="0" y="12869"/>
                    </a:lnTo>
                    <a:lnTo>
                      <a:pt x="0" y="0"/>
                    </a:lnTo>
                    <a:close/>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50" name="Forme libre : forme 41"/>
              <p:cNvSpPr/>
              <p:nvPr/>
            </p:nvSpPr>
            <p:spPr>
              <a:xfrm>
                <a:off x="673920" y="10012320"/>
                <a:ext cx="24480" cy="120600"/>
              </a:xfrm>
              <a:custGeom>
                <a:avLst/>
                <a:gdLst>
                  <a:gd name="textAreaLeft" fmla="*/ 0 w 24480"/>
                  <a:gd name="textAreaRight" fmla="*/ 25200 w 24480"/>
                  <a:gd name="textAreaTop" fmla="*/ 0 h 120600"/>
                  <a:gd name="textAreaBottom" fmla="*/ 121320 h 120600"/>
                  <a:gd name="GluePoint1X" fmla="*/ 9774 w 47158"/>
                  <a:gd name="GluePoint1Y" fmla="*/ 31684 h 90245"/>
                  <a:gd name="GluePoint2X" fmla="*/ 0 w 47158"/>
                  <a:gd name="GluePoint2Y" fmla="*/ 31684 h 90245"/>
                  <a:gd name="GluePoint3X" fmla="*/ 0 w 47158"/>
                  <a:gd name="GluePoint3Y" fmla="*/ 18815 h 90245"/>
                  <a:gd name="GluePoint4X" fmla="*/ 9774 w 47158"/>
                  <a:gd name="GluePoint4Y" fmla="*/ 18815 h 90245"/>
                  <a:gd name="GluePoint5X" fmla="*/ 9774 w 47158"/>
                  <a:gd name="GluePoint5Y" fmla="*/ 0 h 90245"/>
                  <a:gd name="GluePoint6X" fmla="*/ 25738 w 47158"/>
                  <a:gd name="GluePoint6Y" fmla="*/ 0 h 90245"/>
                  <a:gd name="GluePoint7X" fmla="*/ 25738 w 47158"/>
                  <a:gd name="GluePoint7Y" fmla="*/ 18815 h 90245"/>
                  <a:gd name="GluePoint8X" fmla="*/ 46181 w 47158"/>
                  <a:gd name="GluePoint8Y" fmla="*/ 18815 h 90245"/>
                  <a:gd name="GluePoint9X" fmla="*/ 46181 w 47158"/>
                  <a:gd name="GluePoint9Y" fmla="*/ 31684 h 90245"/>
                  <a:gd name="GluePoint10X" fmla="*/ 25738 w 47158"/>
                  <a:gd name="GluePoint10Y" fmla="*/ 31684 h 90245"/>
                  <a:gd name="GluePoint11X" fmla="*/ 25738 w 47158"/>
                  <a:gd name="GluePoint11Y" fmla="*/ 64996 h 90245"/>
                  <a:gd name="GluePoint12X" fmla="*/ 35186 w 47158"/>
                  <a:gd name="GluePoint12Y" fmla="*/ 75340 h 90245"/>
                  <a:gd name="GluePoint13X" fmla="*/ 45204 w 47158"/>
                  <a:gd name="GluePoint13Y" fmla="*/ 73548 h 90245"/>
                  <a:gd name="GluePoint14X" fmla="*/ 47159 w 47158"/>
                  <a:gd name="GluePoint14Y" fmla="*/ 87721 h 90245"/>
                  <a:gd name="GluePoint15X" fmla="*/ 31521 w 47158"/>
                  <a:gd name="GluePoint15Y" fmla="*/ 90246 h 90245"/>
                  <a:gd name="GluePoint16X" fmla="*/ 9774 w 47158"/>
                  <a:gd name="GluePoint16Y" fmla="*/ 67195 h 90245"/>
                  <a:gd name="GluePoint17X" fmla="*/ 9774 w 47158"/>
                  <a:gd name="GluePoint17Y" fmla="*/ 31684 h 90245"/>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 ang="0">
                    <a:pos x="GluePoint15X" y="GluePoint15Y"/>
                  </a:cxn>
                  <a:cxn ang="0">
                    <a:pos x="GluePoint16X" y="GluePoint16Y"/>
                  </a:cxn>
                  <a:cxn ang="0">
                    <a:pos x="GluePoint17X" y="GluePoint17Y"/>
                  </a:cxn>
                </a:cxnLst>
                <a:rect l="textAreaLeft" t="textAreaTop" r="textAreaRight" b="textAreaBottom"/>
                <a:pathLst>
                  <a:path w="47158" h="90245">
                    <a:moveTo>
                      <a:pt x="9774" y="31684"/>
                    </a:moveTo>
                    <a:lnTo>
                      <a:pt x="0" y="31684"/>
                    </a:lnTo>
                    <a:lnTo>
                      <a:pt x="0" y="18815"/>
                    </a:lnTo>
                    <a:lnTo>
                      <a:pt x="9774" y="18815"/>
                    </a:lnTo>
                    <a:lnTo>
                      <a:pt x="9774" y="0"/>
                    </a:lnTo>
                    <a:lnTo>
                      <a:pt x="25738" y="0"/>
                    </a:lnTo>
                    <a:lnTo>
                      <a:pt x="25738" y="18815"/>
                    </a:lnTo>
                    <a:lnTo>
                      <a:pt x="46181" y="18815"/>
                    </a:lnTo>
                    <a:lnTo>
                      <a:pt x="46181" y="31684"/>
                    </a:lnTo>
                    <a:lnTo>
                      <a:pt x="25738" y="31684"/>
                    </a:lnTo>
                    <a:lnTo>
                      <a:pt x="25738" y="64996"/>
                    </a:lnTo>
                    <a:cubicBezTo>
                      <a:pt x="25738" y="71757"/>
                      <a:pt x="28263" y="75340"/>
                      <a:pt x="35186" y="75340"/>
                    </a:cubicBezTo>
                    <a:cubicBezTo>
                      <a:pt x="38770" y="75340"/>
                      <a:pt x="41865" y="74607"/>
                      <a:pt x="45204" y="73548"/>
                    </a:cubicBezTo>
                    <a:lnTo>
                      <a:pt x="47159" y="87721"/>
                    </a:lnTo>
                    <a:cubicBezTo>
                      <a:pt x="41946" y="89349"/>
                      <a:pt x="38444" y="90246"/>
                      <a:pt x="31521" y="90246"/>
                    </a:cubicBezTo>
                    <a:cubicBezTo>
                      <a:pt x="16290" y="90246"/>
                      <a:pt x="9774" y="80227"/>
                      <a:pt x="9774" y="67195"/>
                    </a:cubicBezTo>
                    <a:lnTo>
                      <a:pt x="9774" y="31684"/>
                    </a:lnTo>
                    <a:close/>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51" name="Forme libre : forme 42"/>
              <p:cNvSpPr/>
              <p:nvPr/>
            </p:nvSpPr>
            <p:spPr>
              <a:xfrm>
                <a:off x="701640" y="9990720"/>
                <a:ext cx="34920" cy="141840"/>
              </a:xfrm>
              <a:custGeom>
                <a:avLst/>
                <a:gdLst>
                  <a:gd name="textAreaLeft" fmla="*/ 0 w 34920"/>
                  <a:gd name="textAreaRight" fmla="*/ 35640 w 34920"/>
                  <a:gd name="textAreaTop" fmla="*/ 0 h 141840"/>
                  <a:gd name="textAreaBottom" fmla="*/ 142560 h 141840"/>
                  <a:gd name="GluePoint1X" fmla="*/ 19629 w 66299"/>
                  <a:gd name="GluePoint1Y" fmla="*/ 19955 h 106127"/>
                  <a:gd name="GluePoint2X" fmla="*/ 54245 w 66299"/>
                  <a:gd name="GluePoint2Y" fmla="*/ 0 h 106127"/>
                  <a:gd name="GluePoint3X" fmla="*/ 60191 w 66299"/>
                  <a:gd name="GluePoint3Y" fmla="*/ 11403 h 106127"/>
                  <a:gd name="GluePoint4X" fmla="*/ 23620 w 66299"/>
                  <a:gd name="GluePoint4Y" fmla="*/ 27774 h 106127"/>
                  <a:gd name="GluePoint5X" fmla="*/ 19629 w 66299"/>
                  <a:gd name="GluePoint5Y" fmla="*/ 19955 h 106127"/>
                  <a:gd name="GluePoint6X" fmla="*/ 16045 w 66299"/>
                  <a:gd name="GluePoint6Y" fmla="*/ 63612 h 106127"/>
                  <a:gd name="GluePoint7X" fmla="*/ 51720 w 66299"/>
                  <a:gd name="GluePoint7Y" fmla="*/ 63612 h 106127"/>
                  <a:gd name="GluePoint8X" fmla="*/ 34697 w 66299"/>
                  <a:gd name="GluePoint8Y" fmla="*/ 45448 h 106127"/>
                  <a:gd name="GluePoint9X" fmla="*/ 16045 w 66299"/>
                  <a:gd name="GluePoint9Y" fmla="*/ 63612 h 106127"/>
                  <a:gd name="GluePoint10X" fmla="*/ 81 w 66299"/>
                  <a:gd name="GluePoint10Y" fmla="*/ 70535 h 106127"/>
                  <a:gd name="GluePoint11X" fmla="*/ 35104 w 66299"/>
                  <a:gd name="GluePoint11Y" fmla="*/ 33150 h 106127"/>
                  <a:gd name="GluePoint12X" fmla="*/ 66299 w 66299"/>
                  <a:gd name="GluePoint12Y" fmla="*/ 64915 h 106127"/>
                  <a:gd name="GluePoint13X" fmla="*/ 65973 w 66299"/>
                  <a:gd name="GluePoint13Y" fmla="*/ 74200 h 106127"/>
                  <a:gd name="GluePoint14X" fmla="*/ 15801 w 66299"/>
                  <a:gd name="GluePoint14Y" fmla="*/ 74200 h 106127"/>
                  <a:gd name="GluePoint15X" fmla="*/ 35186 w 66299"/>
                  <a:gd name="GluePoint15Y" fmla="*/ 93096 h 106127"/>
                  <a:gd name="GluePoint16X" fmla="*/ 52046 w 66299"/>
                  <a:gd name="GluePoint16Y" fmla="*/ 81123 h 106127"/>
                  <a:gd name="GluePoint17X" fmla="*/ 65648 w 66299"/>
                  <a:gd name="GluePoint17Y" fmla="*/ 84951 h 106127"/>
                  <a:gd name="GluePoint18X" fmla="*/ 35023 w 66299"/>
                  <a:gd name="GluePoint18Y" fmla="*/ 106128 h 106127"/>
                  <a:gd name="GluePoint19X" fmla="*/ 0 w 66299"/>
                  <a:gd name="GluePoint19Y" fmla="*/ 70453 h 106127"/>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 ang="0">
                    <a:pos x="GluePoint15X" y="GluePoint15Y"/>
                  </a:cxn>
                  <a:cxn ang="0">
                    <a:pos x="GluePoint16X" y="GluePoint16Y"/>
                  </a:cxn>
                  <a:cxn ang="0">
                    <a:pos x="GluePoint17X" y="GluePoint17Y"/>
                  </a:cxn>
                  <a:cxn ang="0">
                    <a:pos x="GluePoint18X" y="GluePoint18Y"/>
                  </a:cxn>
                  <a:cxn ang="0">
                    <a:pos x="GluePoint19X" y="GluePoint19Y"/>
                  </a:cxn>
                </a:cxnLst>
                <a:rect l="textAreaLeft" t="textAreaTop" r="textAreaRight" b="textAreaBottom"/>
                <a:pathLst>
                  <a:path w="66299" h="106127">
                    <a:moveTo>
                      <a:pt x="19629" y="19955"/>
                    </a:moveTo>
                    <a:lnTo>
                      <a:pt x="54245" y="0"/>
                    </a:lnTo>
                    <a:lnTo>
                      <a:pt x="60191" y="11403"/>
                    </a:lnTo>
                    <a:lnTo>
                      <a:pt x="23620" y="27774"/>
                    </a:lnTo>
                    <a:lnTo>
                      <a:pt x="19629" y="19955"/>
                    </a:lnTo>
                    <a:close/>
                    <a:moveTo>
                      <a:pt x="16045" y="63612"/>
                    </a:moveTo>
                    <a:lnTo>
                      <a:pt x="51720" y="63612"/>
                    </a:lnTo>
                    <a:cubicBezTo>
                      <a:pt x="51150" y="51639"/>
                      <a:pt x="45774" y="45448"/>
                      <a:pt x="34697" y="45448"/>
                    </a:cubicBezTo>
                    <a:cubicBezTo>
                      <a:pt x="23620" y="45448"/>
                      <a:pt x="17511" y="51231"/>
                      <a:pt x="16045" y="63612"/>
                    </a:cubicBezTo>
                    <a:moveTo>
                      <a:pt x="81" y="70535"/>
                    </a:moveTo>
                    <a:cubicBezTo>
                      <a:pt x="81" y="46996"/>
                      <a:pt x="13357" y="33150"/>
                      <a:pt x="35104" y="33150"/>
                    </a:cubicBezTo>
                    <a:cubicBezTo>
                      <a:pt x="56851" y="33150"/>
                      <a:pt x="66299" y="45856"/>
                      <a:pt x="66299" y="64915"/>
                    </a:cubicBezTo>
                    <a:cubicBezTo>
                      <a:pt x="66299" y="67603"/>
                      <a:pt x="66299" y="70698"/>
                      <a:pt x="65973" y="74200"/>
                    </a:cubicBezTo>
                    <a:lnTo>
                      <a:pt x="15801" y="74200"/>
                    </a:lnTo>
                    <a:cubicBezTo>
                      <a:pt x="17023" y="86743"/>
                      <a:pt x="23376" y="93096"/>
                      <a:pt x="35186" y="93096"/>
                    </a:cubicBezTo>
                    <a:cubicBezTo>
                      <a:pt x="46263" y="93096"/>
                      <a:pt x="50091" y="87802"/>
                      <a:pt x="52046" y="81123"/>
                    </a:cubicBezTo>
                    <a:lnTo>
                      <a:pt x="65648" y="84951"/>
                    </a:lnTo>
                    <a:cubicBezTo>
                      <a:pt x="62390" y="97494"/>
                      <a:pt x="53675" y="106128"/>
                      <a:pt x="35023" y="106128"/>
                    </a:cubicBezTo>
                    <a:cubicBezTo>
                      <a:pt x="13765" y="106128"/>
                      <a:pt x="0" y="93748"/>
                      <a:pt x="0" y="70453"/>
                    </a:cubicBezTo>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52" name="Forme libre : forme 43"/>
              <p:cNvSpPr/>
              <p:nvPr/>
            </p:nvSpPr>
            <p:spPr>
              <a:xfrm>
                <a:off x="417600" y="10154160"/>
                <a:ext cx="34920" cy="129600"/>
              </a:xfrm>
              <a:custGeom>
                <a:avLst/>
                <a:gdLst>
                  <a:gd name="textAreaLeft" fmla="*/ 0 w 34920"/>
                  <a:gd name="textAreaRight" fmla="*/ 35640 w 34920"/>
                  <a:gd name="textAreaTop" fmla="*/ 0 h 129600"/>
                  <a:gd name="textAreaBottom" fmla="*/ 130320 h 129600"/>
                  <a:gd name="GluePoint1X" fmla="*/ 50661 w 66381"/>
                  <a:gd name="GluePoint1Y" fmla="*/ 63367 h 96924"/>
                  <a:gd name="GluePoint2X" fmla="*/ 50661 w 66381"/>
                  <a:gd name="GluePoint2Y" fmla="*/ 58073 h 96924"/>
                  <a:gd name="GluePoint3X" fmla="*/ 32905 w 66381"/>
                  <a:gd name="GluePoint3Y" fmla="*/ 38118 h 96924"/>
                  <a:gd name="GluePoint4X" fmla="*/ 15720 w 66381"/>
                  <a:gd name="GluePoint4Y" fmla="*/ 60598 h 96924"/>
                  <a:gd name="GluePoint5X" fmla="*/ 32905 w 66381"/>
                  <a:gd name="GluePoint5Y" fmla="*/ 82752 h 96924"/>
                  <a:gd name="GluePoint6X" fmla="*/ 50661 w 66381"/>
                  <a:gd name="GluePoint6Y" fmla="*/ 63367 h 96924"/>
                  <a:gd name="GluePoint7X" fmla="*/ 50661 w 66381"/>
                  <a:gd name="GluePoint7Y" fmla="*/ 76643 h 96924"/>
                  <a:gd name="GluePoint8X" fmla="*/ 49603 w 66381"/>
                  <a:gd name="GluePoint8Y" fmla="*/ 76643 h 96924"/>
                  <a:gd name="GluePoint9X" fmla="*/ 25331 w 66381"/>
                  <a:gd name="GluePoint9Y" fmla="*/ 96924 h 96924"/>
                  <a:gd name="GluePoint10X" fmla="*/ 0 w 66381"/>
                  <a:gd name="GluePoint10Y" fmla="*/ 60517 h 96924"/>
                  <a:gd name="GluePoint11X" fmla="*/ 25738 w 66381"/>
                  <a:gd name="GluePoint11Y" fmla="*/ 23702 h 96924"/>
                  <a:gd name="GluePoint12X" fmla="*/ 49521 w 66381"/>
                  <a:gd name="GluePoint12Y" fmla="*/ 43657 h 96924"/>
                  <a:gd name="GluePoint13X" fmla="*/ 50580 w 66381"/>
                  <a:gd name="GluePoint13Y" fmla="*/ 43657 h 96924"/>
                  <a:gd name="GluePoint14X" fmla="*/ 50580 w 66381"/>
                  <a:gd name="GluePoint14Y" fmla="*/ 0 h 96924"/>
                  <a:gd name="GluePoint15X" fmla="*/ 66381 w 66381"/>
                  <a:gd name="GluePoint15Y" fmla="*/ 0 h 96924"/>
                  <a:gd name="GluePoint16X" fmla="*/ 66381 w 66381"/>
                  <a:gd name="GluePoint16Y" fmla="*/ 94969 h 96924"/>
                  <a:gd name="GluePoint17X" fmla="*/ 50580 w 66381"/>
                  <a:gd name="GluePoint17Y" fmla="*/ 94969 h 96924"/>
                  <a:gd name="GluePoint18X" fmla="*/ 50580 w 66381"/>
                  <a:gd name="GluePoint18Y" fmla="*/ 76643 h 96924"/>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 ang="0">
                    <a:pos x="GluePoint15X" y="GluePoint15Y"/>
                  </a:cxn>
                  <a:cxn ang="0">
                    <a:pos x="GluePoint16X" y="GluePoint16Y"/>
                  </a:cxn>
                  <a:cxn ang="0">
                    <a:pos x="GluePoint17X" y="GluePoint17Y"/>
                  </a:cxn>
                  <a:cxn ang="0">
                    <a:pos x="GluePoint18X" y="GluePoint18Y"/>
                  </a:cxn>
                </a:cxnLst>
                <a:rect l="textAreaLeft" t="textAreaTop" r="textAreaRight" b="textAreaBottom"/>
                <a:pathLst>
                  <a:path w="66381" h="96924">
                    <a:moveTo>
                      <a:pt x="50661" y="63367"/>
                    </a:moveTo>
                    <a:lnTo>
                      <a:pt x="50661" y="58073"/>
                    </a:lnTo>
                    <a:cubicBezTo>
                      <a:pt x="50661" y="46100"/>
                      <a:pt x="43738" y="38118"/>
                      <a:pt x="32905" y="38118"/>
                    </a:cubicBezTo>
                    <a:cubicBezTo>
                      <a:pt x="21340" y="38118"/>
                      <a:pt x="15720" y="45367"/>
                      <a:pt x="15720" y="60598"/>
                    </a:cubicBezTo>
                    <a:cubicBezTo>
                      <a:pt x="15720" y="75829"/>
                      <a:pt x="21014" y="82752"/>
                      <a:pt x="32905" y="82752"/>
                    </a:cubicBezTo>
                    <a:cubicBezTo>
                      <a:pt x="43575" y="82752"/>
                      <a:pt x="50661" y="75177"/>
                      <a:pt x="50661" y="63367"/>
                    </a:cubicBezTo>
                    <a:moveTo>
                      <a:pt x="50661" y="76643"/>
                    </a:moveTo>
                    <a:lnTo>
                      <a:pt x="49603" y="76643"/>
                    </a:lnTo>
                    <a:cubicBezTo>
                      <a:pt x="46100" y="88616"/>
                      <a:pt x="37792" y="96924"/>
                      <a:pt x="25331" y="96924"/>
                    </a:cubicBezTo>
                    <a:cubicBezTo>
                      <a:pt x="9367" y="96924"/>
                      <a:pt x="0" y="84055"/>
                      <a:pt x="0" y="60517"/>
                    </a:cubicBezTo>
                    <a:cubicBezTo>
                      <a:pt x="0" y="36978"/>
                      <a:pt x="9448" y="23539"/>
                      <a:pt x="25738" y="23702"/>
                    </a:cubicBezTo>
                    <a:cubicBezTo>
                      <a:pt x="38281" y="23539"/>
                      <a:pt x="46019" y="31521"/>
                      <a:pt x="49521" y="43657"/>
                    </a:cubicBezTo>
                    <a:lnTo>
                      <a:pt x="50580" y="43657"/>
                    </a:lnTo>
                    <a:lnTo>
                      <a:pt x="50580" y="0"/>
                    </a:lnTo>
                    <a:lnTo>
                      <a:pt x="66381" y="0"/>
                    </a:lnTo>
                    <a:lnTo>
                      <a:pt x="66381" y="94969"/>
                    </a:lnTo>
                    <a:lnTo>
                      <a:pt x="50580" y="94969"/>
                    </a:lnTo>
                    <a:lnTo>
                      <a:pt x="50580" y="76643"/>
                    </a:lnTo>
                    <a:close/>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53" name="Forme libre : forme 44"/>
              <p:cNvSpPr/>
              <p:nvPr/>
            </p:nvSpPr>
            <p:spPr>
              <a:xfrm>
                <a:off x="458280" y="10186200"/>
                <a:ext cx="34920" cy="97200"/>
              </a:xfrm>
              <a:custGeom>
                <a:avLst/>
                <a:gdLst>
                  <a:gd name="textAreaLeft" fmla="*/ 0 w 34920"/>
                  <a:gd name="textAreaRight" fmla="*/ 35640 w 34920"/>
                  <a:gd name="textAreaTop" fmla="*/ 0 h 97200"/>
                  <a:gd name="textAreaBottom" fmla="*/ 97920 h 97200"/>
                  <a:gd name="GluePoint1X" fmla="*/ 16045 w 66299"/>
                  <a:gd name="GluePoint1Y" fmla="*/ 30462 h 72978"/>
                  <a:gd name="GluePoint2X" fmla="*/ 51720 w 66299"/>
                  <a:gd name="GluePoint2Y" fmla="*/ 30462 h 72978"/>
                  <a:gd name="GluePoint3X" fmla="*/ 34697 w 66299"/>
                  <a:gd name="GluePoint3Y" fmla="*/ 12299 h 72978"/>
                  <a:gd name="GluePoint4X" fmla="*/ 16045 w 66299"/>
                  <a:gd name="GluePoint4Y" fmla="*/ 30462 h 72978"/>
                  <a:gd name="GluePoint5X" fmla="*/ 82 w 66299"/>
                  <a:gd name="GluePoint5Y" fmla="*/ 37385 h 72978"/>
                  <a:gd name="GluePoint6X" fmla="*/ 35104 w 66299"/>
                  <a:gd name="GluePoint6Y" fmla="*/ 0 h 72978"/>
                  <a:gd name="GluePoint7X" fmla="*/ 66300 w 66299"/>
                  <a:gd name="GluePoint7Y" fmla="*/ 31765 h 72978"/>
                  <a:gd name="GluePoint8X" fmla="*/ 65974 w 66299"/>
                  <a:gd name="GluePoint8Y" fmla="*/ 41050 h 72978"/>
                  <a:gd name="GluePoint9X" fmla="*/ 15801 w 66299"/>
                  <a:gd name="GluePoint9Y" fmla="*/ 41050 h 72978"/>
                  <a:gd name="GluePoint10X" fmla="*/ 35186 w 66299"/>
                  <a:gd name="GluePoint10Y" fmla="*/ 59947 h 72978"/>
                  <a:gd name="GluePoint11X" fmla="*/ 52046 w 66299"/>
                  <a:gd name="GluePoint11Y" fmla="*/ 47974 h 72978"/>
                  <a:gd name="GluePoint12X" fmla="*/ 65648 w 66299"/>
                  <a:gd name="GluePoint12Y" fmla="*/ 51802 h 72978"/>
                  <a:gd name="GluePoint13X" fmla="*/ 35023 w 66299"/>
                  <a:gd name="GluePoint13Y" fmla="*/ 72978 h 72978"/>
                  <a:gd name="GluePoint14X" fmla="*/ 0 w 66299"/>
                  <a:gd name="GluePoint14Y" fmla="*/ 37304 h 72978"/>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Lst>
                <a:rect l="textAreaLeft" t="textAreaTop" r="textAreaRight" b="textAreaBottom"/>
                <a:pathLst>
                  <a:path w="66299" h="72978">
                    <a:moveTo>
                      <a:pt x="16045" y="30462"/>
                    </a:moveTo>
                    <a:lnTo>
                      <a:pt x="51720" y="30462"/>
                    </a:lnTo>
                    <a:cubicBezTo>
                      <a:pt x="51150" y="18489"/>
                      <a:pt x="45774" y="12299"/>
                      <a:pt x="34697" y="12299"/>
                    </a:cubicBezTo>
                    <a:cubicBezTo>
                      <a:pt x="23620" y="12299"/>
                      <a:pt x="17511" y="18082"/>
                      <a:pt x="16045" y="30462"/>
                    </a:cubicBezTo>
                    <a:moveTo>
                      <a:pt x="82" y="37385"/>
                    </a:moveTo>
                    <a:cubicBezTo>
                      <a:pt x="82" y="13846"/>
                      <a:pt x="13358" y="0"/>
                      <a:pt x="35104" y="0"/>
                    </a:cubicBezTo>
                    <a:cubicBezTo>
                      <a:pt x="56851" y="0"/>
                      <a:pt x="66300" y="12706"/>
                      <a:pt x="66300" y="31765"/>
                    </a:cubicBezTo>
                    <a:cubicBezTo>
                      <a:pt x="66300" y="34453"/>
                      <a:pt x="66300" y="37548"/>
                      <a:pt x="65974" y="41050"/>
                    </a:cubicBezTo>
                    <a:lnTo>
                      <a:pt x="15801" y="41050"/>
                    </a:lnTo>
                    <a:cubicBezTo>
                      <a:pt x="17023" y="53594"/>
                      <a:pt x="23376" y="59947"/>
                      <a:pt x="35186" y="59947"/>
                    </a:cubicBezTo>
                    <a:cubicBezTo>
                      <a:pt x="46263" y="59947"/>
                      <a:pt x="50091" y="54652"/>
                      <a:pt x="52046" y="47974"/>
                    </a:cubicBezTo>
                    <a:lnTo>
                      <a:pt x="65648" y="51802"/>
                    </a:lnTo>
                    <a:cubicBezTo>
                      <a:pt x="62390" y="64345"/>
                      <a:pt x="53675" y="72978"/>
                      <a:pt x="35023" y="72978"/>
                    </a:cubicBezTo>
                    <a:cubicBezTo>
                      <a:pt x="13683" y="72978"/>
                      <a:pt x="0" y="60598"/>
                      <a:pt x="0" y="37304"/>
                    </a:cubicBezTo>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54" name="Forme libre : forme 45"/>
              <p:cNvSpPr/>
              <p:nvPr/>
            </p:nvSpPr>
            <p:spPr>
              <a:xfrm>
                <a:off x="509040" y="10162800"/>
                <a:ext cx="37440" cy="118440"/>
              </a:xfrm>
              <a:custGeom>
                <a:avLst/>
                <a:gdLst>
                  <a:gd name="textAreaLeft" fmla="*/ 0 w 37440"/>
                  <a:gd name="textAreaRight" fmla="*/ 38160 w 37440"/>
                  <a:gd name="textAreaTop" fmla="*/ 0 h 118440"/>
                  <a:gd name="textAreaBottom" fmla="*/ 119160 h 118440"/>
                  <a:gd name="GluePoint1X" fmla="*/ 0 w 71593"/>
                  <a:gd name="GluePoint1Y" fmla="*/ 0 h 88697"/>
                  <a:gd name="GluePoint2X" fmla="*/ 71594 w 71593"/>
                  <a:gd name="GluePoint2Y" fmla="*/ 0 h 88697"/>
                  <a:gd name="GluePoint3X" fmla="*/ 71594 w 71593"/>
                  <a:gd name="GluePoint3Y" fmla="*/ 15475 h 88697"/>
                  <a:gd name="GluePoint4X" fmla="*/ 44227 w 71593"/>
                  <a:gd name="GluePoint4Y" fmla="*/ 15475 h 88697"/>
                  <a:gd name="GluePoint5X" fmla="*/ 44227 w 71593"/>
                  <a:gd name="GluePoint5Y" fmla="*/ 88698 h 88697"/>
                  <a:gd name="GluePoint6X" fmla="*/ 27367 w 71593"/>
                  <a:gd name="GluePoint6Y" fmla="*/ 88698 h 88697"/>
                  <a:gd name="GluePoint7X" fmla="*/ 27367 w 71593"/>
                  <a:gd name="GluePoint7Y" fmla="*/ 15475 h 88697"/>
                  <a:gd name="GluePoint8X" fmla="*/ 0 w 71593"/>
                  <a:gd name="GluePoint8Y" fmla="*/ 15475 h 88697"/>
                  <a:gd name="GluePoint9X" fmla="*/ 0 w 71593"/>
                  <a:gd name="GluePoint9Y" fmla="*/ 0 h 88697"/>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Lst>
                <a:rect l="textAreaLeft" t="textAreaTop" r="textAreaRight" b="textAreaBottom"/>
                <a:pathLst>
                  <a:path w="71593" h="88697">
                    <a:moveTo>
                      <a:pt x="0" y="0"/>
                    </a:moveTo>
                    <a:lnTo>
                      <a:pt x="71594" y="0"/>
                    </a:lnTo>
                    <a:lnTo>
                      <a:pt x="71594" y="15475"/>
                    </a:lnTo>
                    <a:lnTo>
                      <a:pt x="44227" y="15475"/>
                    </a:lnTo>
                    <a:lnTo>
                      <a:pt x="44227" y="88698"/>
                    </a:lnTo>
                    <a:lnTo>
                      <a:pt x="27367" y="88698"/>
                    </a:lnTo>
                    <a:lnTo>
                      <a:pt x="27367" y="15475"/>
                    </a:lnTo>
                    <a:lnTo>
                      <a:pt x="0" y="15475"/>
                    </a:lnTo>
                    <a:lnTo>
                      <a:pt x="0" y="0"/>
                    </a:lnTo>
                    <a:close/>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55" name="Forme libre : forme 46"/>
              <p:cNvSpPr/>
              <p:nvPr/>
            </p:nvSpPr>
            <p:spPr>
              <a:xfrm>
                <a:off x="546120" y="10186200"/>
                <a:ext cx="37080" cy="97560"/>
              </a:xfrm>
              <a:custGeom>
                <a:avLst/>
                <a:gdLst>
                  <a:gd name="textAreaLeft" fmla="*/ 0 w 37080"/>
                  <a:gd name="textAreaRight" fmla="*/ 37800 w 37080"/>
                  <a:gd name="textAreaTop" fmla="*/ 0 h 97560"/>
                  <a:gd name="textAreaBottom" fmla="*/ 98280 h 97560"/>
                  <a:gd name="GluePoint1X" fmla="*/ 15964 w 70371"/>
                  <a:gd name="GluePoint1Y" fmla="*/ 36245 h 73222"/>
                  <a:gd name="GluePoint2X" fmla="*/ 35186 w 70371"/>
                  <a:gd name="GluePoint2Y" fmla="*/ 59458 h 73222"/>
                  <a:gd name="GluePoint3X" fmla="*/ 54571 w 70371"/>
                  <a:gd name="GluePoint3Y" fmla="*/ 36245 h 73222"/>
                  <a:gd name="GluePoint4X" fmla="*/ 35186 w 70371"/>
                  <a:gd name="GluePoint4Y" fmla="*/ 13439 h 73222"/>
                  <a:gd name="GluePoint5X" fmla="*/ 15964 w 70371"/>
                  <a:gd name="GluePoint5Y" fmla="*/ 36245 h 73222"/>
                  <a:gd name="GluePoint6X" fmla="*/ 0 w 70371"/>
                  <a:gd name="GluePoint6Y" fmla="*/ 36408 h 73222"/>
                  <a:gd name="GluePoint7X" fmla="*/ 35349 w 70371"/>
                  <a:gd name="GluePoint7Y" fmla="*/ 0 h 73222"/>
                  <a:gd name="GluePoint8X" fmla="*/ 70372 w 70371"/>
                  <a:gd name="GluePoint8Y" fmla="*/ 36408 h 73222"/>
                  <a:gd name="GluePoint9X" fmla="*/ 35349 w 70371"/>
                  <a:gd name="GluePoint9Y" fmla="*/ 73223 h 73222"/>
                  <a:gd name="GluePoint10X" fmla="*/ 0 w 70371"/>
                  <a:gd name="GluePoint10Y" fmla="*/ 36408 h 73222"/>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Lst>
                <a:rect l="textAreaLeft" t="textAreaTop" r="textAreaRight" b="textAreaBottom"/>
                <a:pathLst>
                  <a:path w="70371" h="73222">
                    <a:moveTo>
                      <a:pt x="15964" y="36245"/>
                    </a:moveTo>
                    <a:cubicBezTo>
                      <a:pt x="15964" y="50580"/>
                      <a:pt x="21910" y="59458"/>
                      <a:pt x="35186" y="59458"/>
                    </a:cubicBezTo>
                    <a:cubicBezTo>
                      <a:pt x="48462" y="59458"/>
                      <a:pt x="54571" y="50580"/>
                      <a:pt x="54571" y="36245"/>
                    </a:cubicBezTo>
                    <a:cubicBezTo>
                      <a:pt x="54571" y="21910"/>
                      <a:pt x="48055" y="13439"/>
                      <a:pt x="35186" y="13439"/>
                    </a:cubicBezTo>
                    <a:cubicBezTo>
                      <a:pt x="22317" y="13439"/>
                      <a:pt x="15964" y="21829"/>
                      <a:pt x="15964" y="36245"/>
                    </a:cubicBezTo>
                    <a:moveTo>
                      <a:pt x="0" y="36408"/>
                    </a:moveTo>
                    <a:cubicBezTo>
                      <a:pt x="0" y="13521"/>
                      <a:pt x="13765" y="0"/>
                      <a:pt x="35349" y="0"/>
                    </a:cubicBezTo>
                    <a:cubicBezTo>
                      <a:pt x="56933" y="0"/>
                      <a:pt x="70372" y="13439"/>
                      <a:pt x="70372" y="36408"/>
                    </a:cubicBezTo>
                    <a:cubicBezTo>
                      <a:pt x="70372" y="59376"/>
                      <a:pt x="57340" y="73223"/>
                      <a:pt x="35349" y="73223"/>
                    </a:cubicBezTo>
                    <a:cubicBezTo>
                      <a:pt x="13358" y="73223"/>
                      <a:pt x="0" y="59132"/>
                      <a:pt x="0" y="36408"/>
                    </a:cubicBezTo>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56" name="Forme libre : forme 47"/>
              <p:cNvSpPr/>
              <p:nvPr/>
            </p:nvSpPr>
            <p:spPr>
              <a:xfrm>
                <a:off x="588600" y="10188360"/>
                <a:ext cx="33120" cy="95400"/>
              </a:xfrm>
              <a:custGeom>
                <a:avLst/>
                <a:gdLst>
                  <a:gd name="textAreaLeft" fmla="*/ 0 w 33120"/>
                  <a:gd name="textAreaRight" fmla="*/ 33840 w 33120"/>
                  <a:gd name="textAreaTop" fmla="*/ 0 h 95400"/>
                  <a:gd name="textAreaBottom" fmla="*/ 96120 h 95400"/>
                  <a:gd name="GluePoint1X" fmla="*/ 47322 w 62878"/>
                  <a:gd name="GluePoint1Y" fmla="*/ 51150 h 71430"/>
                  <a:gd name="GluePoint2X" fmla="*/ 45856 w 62878"/>
                  <a:gd name="GluePoint2Y" fmla="*/ 51150 h 71430"/>
                  <a:gd name="GluePoint3X" fmla="*/ 21584 w 62878"/>
                  <a:gd name="GluePoint3Y" fmla="*/ 71431 h 71430"/>
                  <a:gd name="GluePoint4X" fmla="*/ 0 w 62878"/>
                  <a:gd name="GluePoint4Y" fmla="*/ 46426 h 71430"/>
                  <a:gd name="GluePoint5X" fmla="*/ 0 w 62878"/>
                  <a:gd name="GluePoint5Y" fmla="*/ 0 h 71430"/>
                  <a:gd name="GluePoint6X" fmla="*/ 15964 w 62878"/>
                  <a:gd name="GluePoint6Y" fmla="*/ 0 h 71430"/>
                  <a:gd name="GluePoint7X" fmla="*/ 15964 w 62878"/>
                  <a:gd name="GluePoint7Y" fmla="*/ 42272 h 71430"/>
                  <a:gd name="GluePoint8X" fmla="*/ 29159 w 62878"/>
                  <a:gd name="GluePoint8Y" fmla="*/ 56933 h 71430"/>
                  <a:gd name="GluePoint9X" fmla="*/ 46915 w 62878"/>
                  <a:gd name="GluePoint9Y" fmla="*/ 39340 h 71430"/>
                  <a:gd name="GluePoint10X" fmla="*/ 46915 w 62878"/>
                  <a:gd name="GluePoint10Y" fmla="*/ 0 h 71430"/>
                  <a:gd name="GluePoint11X" fmla="*/ 62879 w 62878"/>
                  <a:gd name="GluePoint11Y" fmla="*/ 0 h 71430"/>
                  <a:gd name="GluePoint12X" fmla="*/ 62879 w 62878"/>
                  <a:gd name="GluePoint12Y" fmla="*/ 69476 h 71430"/>
                  <a:gd name="GluePoint13X" fmla="*/ 47322 w 62878"/>
                  <a:gd name="GluePoint13Y" fmla="*/ 69476 h 71430"/>
                  <a:gd name="GluePoint14X" fmla="*/ 47322 w 62878"/>
                  <a:gd name="GluePoint14Y" fmla="*/ 51150 h 71430"/>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Lst>
                <a:rect l="textAreaLeft" t="textAreaTop" r="textAreaRight" b="textAreaBottom"/>
                <a:pathLst>
                  <a:path w="62878" h="71430">
                    <a:moveTo>
                      <a:pt x="47322" y="51150"/>
                    </a:moveTo>
                    <a:lnTo>
                      <a:pt x="45856" y="51150"/>
                    </a:lnTo>
                    <a:cubicBezTo>
                      <a:pt x="42028" y="64019"/>
                      <a:pt x="33150" y="71431"/>
                      <a:pt x="21584" y="71431"/>
                    </a:cubicBezTo>
                    <a:cubicBezTo>
                      <a:pt x="6923" y="71431"/>
                      <a:pt x="0" y="61494"/>
                      <a:pt x="0" y="46426"/>
                    </a:cubicBezTo>
                    <a:lnTo>
                      <a:pt x="0" y="0"/>
                    </a:lnTo>
                    <a:lnTo>
                      <a:pt x="15964" y="0"/>
                    </a:lnTo>
                    <a:lnTo>
                      <a:pt x="15964" y="42272"/>
                    </a:lnTo>
                    <a:cubicBezTo>
                      <a:pt x="15964" y="50661"/>
                      <a:pt x="19629" y="56933"/>
                      <a:pt x="29159" y="56933"/>
                    </a:cubicBezTo>
                    <a:cubicBezTo>
                      <a:pt x="39910" y="56933"/>
                      <a:pt x="46915" y="49847"/>
                      <a:pt x="46915" y="39340"/>
                    </a:cubicBezTo>
                    <a:lnTo>
                      <a:pt x="46915" y="0"/>
                    </a:lnTo>
                    <a:lnTo>
                      <a:pt x="62879" y="0"/>
                    </a:lnTo>
                    <a:lnTo>
                      <a:pt x="62879" y="69476"/>
                    </a:lnTo>
                    <a:lnTo>
                      <a:pt x="47322" y="69476"/>
                    </a:lnTo>
                    <a:lnTo>
                      <a:pt x="47322" y="51150"/>
                    </a:lnTo>
                    <a:close/>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57" name="Forme libre : forme 48"/>
              <p:cNvSpPr/>
              <p:nvPr/>
            </p:nvSpPr>
            <p:spPr>
              <a:xfrm>
                <a:off x="629640" y="10154160"/>
                <a:ext cx="7920" cy="126720"/>
              </a:xfrm>
              <a:custGeom>
                <a:avLst/>
                <a:gdLst>
                  <a:gd name="textAreaLeft" fmla="*/ 0 w 7920"/>
                  <a:gd name="textAreaRight" fmla="*/ 8640 w 7920"/>
                  <a:gd name="textAreaTop" fmla="*/ 0 h 126720"/>
                  <a:gd name="textAreaBottom" fmla="*/ 127440 h 126720"/>
                  <a:gd name="GluePoint1X" fmla="*/ 0 w 15963"/>
                  <a:gd name="GluePoint1Y" fmla="*/ 0 h 94969"/>
                  <a:gd name="GluePoint2X" fmla="*/ 15964 w 15963"/>
                  <a:gd name="GluePoint2Y" fmla="*/ 0 h 94969"/>
                  <a:gd name="GluePoint3X" fmla="*/ 15964 w 15963"/>
                  <a:gd name="GluePoint3Y" fmla="*/ 94969 h 94969"/>
                  <a:gd name="GluePoint4X" fmla="*/ 0 w 15963"/>
                  <a:gd name="GluePoint4Y" fmla="*/ 94969 h 94969"/>
                </a:gdLst>
                <a:ahLst/>
                <a:cxnLst>
                  <a:cxn ang="0">
                    <a:pos x="GluePoint1X" y="GluePoint1Y"/>
                  </a:cxn>
                  <a:cxn ang="0">
                    <a:pos x="GluePoint2X" y="GluePoint2Y"/>
                  </a:cxn>
                  <a:cxn ang="0">
                    <a:pos x="GluePoint3X" y="GluePoint3Y"/>
                  </a:cxn>
                  <a:cxn ang="0">
                    <a:pos x="GluePoint4X" y="GluePoint4Y"/>
                  </a:cxn>
                </a:cxnLst>
                <a:rect l="textAreaLeft" t="textAreaTop" r="textAreaRight" b="textAreaBottom"/>
                <a:pathLst>
                  <a:path w="15963" h="94969">
                    <a:moveTo>
                      <a:pt x="0" y="0"/>
                    </a:moveTo>
                    <a:lnTo>
                      <a:pt x="15964" y="0"/>
                    </a:lnTo>
                    <a:lnTo>
                      <a:pt x="15964" y="94969"/>
                    </a:lnTo>
                    <a:lnTo>
                      <a:pt x="0" y="94969"/>
                    </a:lnTo>
                    <a:close/>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58" name="Forme libre : forme 49"/>
              <p:cNvSpPr/>
              <p:nvPr/>
            </p:nvSpPr>
            <p:spPr>
              <a:xfrm>
                <a:off x="643320" y="10186200"/>
                <a:ext cx="37080" cy="97560"/>
              </a:xfrm>
              <a:custGeom>
                <a:avLst/>
                <a:gdLst>
                  <a:gd name="textAreaLeft" fmla="*/ 0 w 37080"/>
                  <a:gd name="textAreaRight" fmla="*/ 37800 w 37080"/>
                  <a:gd name="textAreaTop" fmla="*/ 0 h 97560"/>
                  <a:gd name="textAreaBottom" fmla="*/ 98280 h 97560"/>
                  <a:gd name="GluePoint1X" fmla="*/ 15964 w 70371"/>
                  <a:gd name="GluePoint1Y" fmla="*/ 36245 h 73222"/>
                  <a:gd name="GluePoint2X" fmla="*/ 35186 w 70371"/>
                  <a:gd name="GluePoint2Y" fmla="*/ 59458 h 73222"/>
                  <a:gd name="GluePoint3X" fmla="*/ 54571 w 70371"/>
                  <a:gd name="GluePoint3Y" fmla="*/ 36245 h 73222"/>
                  <a:gd name="GluePoint4X" fmla="*/ 35186 w 70371"/>
                  <a:gd name="GluePoint4Y" fmla="*/ 13439 h 73222"/>
                  <a:gd name="GluePoint5X" fmla="*/ 15964 w 70371"/>
                  <a:gd name="GluePoint5Y" fmla="*/ 36245 h 73222"/>
                  <a:gd name="GluePoint6X" fmla="*/ 0 w 70371"/>
                  <a:gd name="GluePoint6Y" fmla="*/ 36408 h 73222"/>
                  <a:gd name="GluePoint7X" fmla="*/ 35349 w 70371"/>
                  <a:gd name="GluePoint7Y" fmla="*/ 0 h 73222"/>
                  <a:gd name="GluePoint8X" fmla="*/ 70372 w 70371"/>
                  <a:gd name="GluePoint8Y" fmla="*/ 36408 h 73222"/>
                  <a:gd name="GluePoint9X" fmla="*/ 35349 w 70371"/>
                  <a:gd name="GluePoint9Y" fmla="*/ 73223 h 73222"/>
                  <a:gd name="GluePoint10X" fmla="*/ 0 w 70371"/>
                  <a:gd name="GluePoint10Y" fmla="*/ 36408 h 73222"/>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Lst>
                <a:rect l="textAreaLeft" t="textAreaTop" r="textAreaRight" b="textAreaBottom"/>
                <a:pathLst>
                  <a:path w="70371" h="73222">
                    <a:moveTo>
                      <a:pt x="15964" y="36245"/>
                    </a:moveTo>
                    <a:cubicBezTo>
                      <a:pt x="15964" y="50580"/>
                      <a:pt x="21910" y="59458"/>
                      <a:pt x="35186" y="59458"/>
                    </a:cubicBezTo>
                    <a:cubicBezTo>
                      <a:pt x="48462" y="59458"/>
                      <a:pt x="54571" y="50580"/>
                      <a:pt x="54571" y="36245"/>
                    </a:cubicBezTo>
                    <a:cubicBezTo>
                      <a:pt x="54571" y="21910"/>
                      <a:pt x="48055" y="13439"/>
                      <a:pt x="35186" y="13439"/>
                    </a:cubicBezTo>
                    <a:cubicBezTo>
                      <a:pt x="22317" y="13439"/>
                      <a:pt x="15964" y="21829"/>
                      <a:pt x="15964" y="36245"/>
                    </a:cubicBezTo>
                    <a:moveTo>
                      <a:pt x="0" y="36408"/>
                    </a:moveTo>
                    <a:cubicBezTo>
                      <a:pt x="0" y="13521"/>
                      <a:pt x="13765" y="0"/>
                      <a:pt x="35349" y="0"/>
                    </a:cubicBezTo>
                    <a:cubicBezTo>
                      <a:pt x="56933" y="0"/>
                      <a:pt x="70372" y="13439"/>
                      <a:pt x="70372" y="36408"/>
                    </a:cubicBezTo>
                    <a:cubicBezTo>
                      <a:pt x="70372" y="59376"/>
                      <a:pt x="57340" y="73223"/>
                      <a:pt x="35349" y="73223"/>
                    </a:cubicBezTo>
                    <a:cubicBezTo>
                      <a:pt x="13358" y="73223"/>
                      <a:pt x="0" y="59132"/>
                      <a:pt x="0" y="36408"/>
                    </a:cubicBezTo>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59" name="Forme libre : forme 50"/>
              <p:cNvSpPr/>
              <p:nvPr/>
            </p:nvSpPr>
            <p:spPr>
              <a:xfrm>
                <a:off x="685800" y="10188360"/>
                <a:ext cx="33120" cy="95400"/>
              </a:xfrm>
              <a:custGeom>
                <a:avLst/>
                <a:gdLst>
                  <a:gd name="textAreaLeft" fmla="*/ 0 w 33120"/>
                  <a:gd name="textAreaRight" fmla="*/ 33840 w 33120"/>
                  <a:gd name="textAreaTop" fmla="*/ 0 h 95400"/>
                  <a:gd name="textAreaBottom" fmla="*/ 96120 h 95400"/>
                  <a:gd name="GluePoint1X" fmla="*/ 47322 w 62878"/>
                  <a:gd name="GluePoint1Y" fmla="*/ 51150 h 71430"/>
                  <a:gd name="GluePoint2X" fmla="*/ 45856 w 62878"/>
                  <a:gd name="GluePoint2Y" fmla="*/ 51150 h 71430"/>
                  <a:gd name="GluePoint3X" fmla="*/ 21584 w 62878"/>
                  <a:gd name="GluePoint3Y" fmla="*/ 71431 h 71430"/>
                  <a:gd name="GluePoint4X" fmla="*/ 0 w 62878"/>
                  <a:gd name="GluePoint4Y" fmla="*/ 46426 h 71430"/>
                  <a:gd name="GluePoint5X" fmla="*/ 0 w 62878"/>
                  <a:gd name="GluePoint5Y" fmla="*/ 0 h 71430"/>
                  <a:gd name="GluePoint6X" fmla="*/ 15964 w 62878"/>
                  <a:gd name="GluePoint6Y" fmla="*/ 0 h 71430"/>
                  <a:gd name="GluePoint7X" fmla="*/ 15964 w 62878"/>
                  <a:gd name="GluePoint7Y" fmla="*/ 42272 h 71430"/>
                  <a:gd name="GluePoint8X" fmla="*/ 29159 w 62878"/>
                  <a:gd name="GluePoint8Y" fmla="*/ 56933 h 71430"/>
                  <a:gd name="GluePoint9X" fmla="*/ 46915 w 62878"/>
                  <a:gd name="GluePoint9Y" fmla="*/ 39340 h 71430"/>
                  <a:gd name="GluePoint10X" fmla="*/ 46915 w 62878"/>
                  <a:gd name="GluePoint10Y" fmla="*/ 0 h 71430"/>
                  <a:gd name="GluePoint11X" fmla="*/ 62879 w 62878"/>
                  <a:gd name="GluePoint11Y" fmla="*/ 0 h 71430"/>
                  <a:gd name="GluePoint12X" fmla="*/ 62879 w 62878"/>
                  <a:gd name="GluePoint12Y" fmla="*/ 69476 h 71430"/>
                  <a:gd name="GluePoint13X" fmla="*/ 47322 w 62878"/>
                  <a:gd name="GluePoint13Y" fmla="*/ 69476 h 71430"/>
                  <a:gd name="GluePoint14X" fmla="*/ 47322 w 62878"/>
                  <a:gd name="GluePoint14Y" fmla="*/ 51150 h 71430"/>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Lst>
                <a:rect l="textAreaLeft" t="textAreaTop" r="textAreaRight" b="textAreaBottom"/>
                <a:pathLst>
                  <a:path w="62878" h="71430">
                    <a:moveTo>
                      <a:pt x="47322" y="51150"/>
                    </a:moveTo>
                    <a:lnTo>
                      <a:pt x="45856" y="51150"/>
                    </a:lnTo>
                    <a:cubicBezTo>
                      <a:pt x="42028" y="64019"/>
                      <a:pt x="33150" y="71431"/>
                      <a:pt x="21584" y="71431"/>
                    </a:cubicBezTo>
                    <a:cubicBezTo>
                      <a:pt x="6923" y="71431"/>
                      <a:pt x="0" y="61494"/>
                      <a:pt x="0" y="46426"/>
                    </a:cubicBezTo>
                    <a:lnTo>
                      <a:pt x="0" y="0"/>
                    </a:lnTo>
                    <a:lnTo>
                      <a:pt x="15964" y="0"/>
                    </a:lnTo>
                    <a:lnTo>
                      <a:pt x="15964" y="42272"/>
                    </a:lnTo>
                    <a:cubicBezTo>
                      <a:pt x="15964" y="50661"/>
                      <a:pt x="19629" y="56933"/>
                      <a:pt x="29159" y="56933"/>
                    </a:cubicBezTo>
                    <a:cubicBezTo>
                      <a:pt x="39991" y="56933"/>
                      <a:pt x="46915" y="49847"/>
                      <a:pt x="46915" y="39340"/>
                    </a:cubicBezTo>
                    <a:lnTo>
                      <a:pt x="46915" y="0"/>
                    </a:lnTo>
                    <a:lnTo>
                      <a:pt x="62879" y="0"/>
                    </a:lnTo>
                    <a:lnTo>
                      <a:pt x="62879" y="69476"/>
                    </a:lnTo>
                    <a:lnTo>
                      <a:pt x="47322" y="69476"/>
                    </a:lnTo>
                    <a:lnTo>
                      <a:pt x="47322" y="51150"/>
                    </a:lnTo>
                    <a:close/>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60" name="Forme libre : forme 51"/>
              <p:cNvSpPr/>
              <p:nvPr/>
            </p:nvSpPr>
            <p:spPr>
              <a:xfrm>
                <a:off x="723960" y="10186200"/>
                <a:ext cx="32040" cy="97920"/>
              </a:xfrm>
              <a:custGeom>
                <a:avLst/>
                <a:gdLst>
                  <a:gd name="textAreaLeft" fmla="*/ 0 w 32040"/>
                  <a:gd name="textAreaRight" fmla="*/ 32760 w 32040"/>
                  <a:gd name="textAreaTop" fmla="*/ 0 h 97920"/>
                  <a:gd name="textAreaBottom" fmla="*/ 98640 h 97920"/>
                  <a:gd name="GluePoint1X" fmla="*/ 0 w 61005"/>
                  <a:gd name="GluePoint1Y" fmla="*/ 50661 h 73304"/>
                  <a:gd name="GluePoint2X" fmla="*/ 14335 w 61005"/>
                  <a:gd name="GluePoint2Y" fmla="*/ 47729 h 73304"/>
                  <a:gd name="GluePoint3X" fmla="*/ 32661 w 61005"/>
                  <a:gd name="GluePoint3Y" fmla="*/ 61494 h 73304"/>
                  <a:gd name="GluePoint4X" fmla="*/ 45530 w 61005"/>
                  <a:gd name="GluePoint4Y" fmla="*/ 52616 h 73304"/>
                  <a:gd name="GluePoint5X" fmla="*/ 27937 w 61005"/>
                  <a:gd name="GluePoint5Y" fmla="*/ 41946 h 73304"/>
                  <a:gd name="GluePoint6X" fmla="*/ 2932 w 61005"/>
                  <a:gd name="GluePoint6Y" fmla="*/ 20525 h 73304"/>
                  <a:gd name="GluePoint7X" fmla="*/ 30625 w 61005"/>
                  <a:gd name="GluePoint7Y" fmla="*/ 0 h 73304"/>
                  <a:gd name="GluePoint8X" fmla="*/ 59050 w 61005"/>
                  <a:gd name="GluePoint8Y" fmla="*/ 20118 h 73304"/>
                  <a:gd name="GluePoint9X" fmla="*/ 44716 w 61005"/>
                  <a:gd name="GluePoint9Y" fmla="*/ 23213 h 73304"/>
                  <a:gd name="GluePoint10X" fmla="*/ 30381 w 61005"/>
                  <a:gd name="GluePoint10Y" fmla="*/ 11403 h 73304"/>
                  <a:gd name="GluePoint11X" fmla="*/ 18082 w 61005"/>
                  <a:gd name="GluePoint11Y" fmla="*/ 19711 h 73304"/>
                  <a:gd name="GluePoint12X" fmla="*/ 34209 w 61005"/>
                  <a:gd name="GluePoint12Y" fmla="*/ 30381 h 73304"/>
                  <a:gd name="GluePoint13X" fmla="*/ 61005 w 61005"/>
                  <a:gd name="GluePoint13Y" fmla="*/ 52127 h 73304"/>
                  <a:gd name="GluePoint14X" fmla="*/ 32498 w 61005"/>
                  <a:gd name="GluePoint14Y" fmla="*/ 73304 h 73304"/>
                  <a:gd name="GluePoint15X" fmla="*/ 82 w 61005"/>
                  <a:gd name="GluePoint15Y" fmla="*/ 50824 h 73304"/>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 ang="0">
                    <a:pos x="GluePoint15X" y="GluePoint15Y"/>
                  </a:cxn>
                </a:cxnLst>
                <a:rect l="textAreaLeft" t="textAreaTop" r="textAreaRight" b="textAreaBottom"/>
                <a:pathLst>
                  <a:path w="61005" h="73304">
                    <a:moveTo>
                      <a:pt x="0" y="50661"/>
                    </a:moveTo>
                    <a:lnTo>
                      <a:pt x="14335" y="47729"/>
                    </a:lnTo>
                    <a:cubicBezTo>
                      <a:pt x="16534" y="56200"/>
                      <a:pt x="21421" y="61494"/>
                      <a:pt x="32661" y="61494"/>
                    </a:cubicBezTo>
                    <a:cubicBezTo>
                      <a:pt x="41132" y="61494"/>
                      <a:pt x="45530" y="58562"/>
                      <a:pt x="45530" y="52616"/>
                    </a:cubicBezTo>
                    <a:cubicBezTo>
                      <a:pt x="45530" y="47159"/>
                      <a:pt x="41702" y="44471"/>
                      <a:pt x="27937" y="41946"/>
                    </a:cubicBezTo>
                    <a:cubicBezTo>
                      <a:pt x="9448" y="38281"/>
                      <a:pt x="2932" y="32009"/>
                      <a:pt x="2932" y="20525"/>
                    </a:cubicBezTo>
                    <a:cubicBezTo>
                      <a:pt x="2932" y="7982"/>
                      <a:pt x="12136" y="0"/>
                      <a:pt x="30625" y="0"/>
                    </a:cubicBezTo>
                    <a:cubicBezTo>
                      <a:pt x="49114" y="0"/>
                      <a:pt x="56200" y="7819"/>
                      <a:pt x="59050" y="20118"/>
                    </a:cubicBezTo>
                    <a:lnTo>
                      <a:pt x="44716" y="23213"/>
                    </a:lnTo>
                    <a:cubicBezTo>
                      <a:pt x="42842" y="14661"/>
                      <a:pt x="38688" y="11403"/>
                      <a:pt x="30381" y="11403"/>
                    </a:cubicBezTo>
                    <a:cubicBezTo>
                      <a:pt x="22073" y="11403"/>
                      <a:pt x="18082" y="14498"/>
                      <a:pt x="18082" y="19711"/>
                    </a:cubicBezTo>
                    <a:cubicBezTo>
                      <a:pt x="18082" y="24597"/>
                      <a:pt x="21014" y="28018"/>
                      <a:pt x="34209" y="30381"/>
                    </a:cubicBezTo>
                    <a:cubicBezTo>
                      <a:pt x="54815" y="34209"/>
                      <a:pt x="61005" y="41213"/>
                      <a:pt x="61005" y="52127"/>
                    </a:cubicBezTo>
                    <a:cubicBezTo>
                      <a:pt x="61005" y="64996"/>
                      <a:pt x="52453" y="73304"/>
                      <a:pt x="32498" y="73304"/>
                    </a:cubicBezTo>
                    <a:cubicBezTo>
                      <a:pt x="10018" y="73304"/>
                      <a:pt x="2606" y="64100"/>
                      <a:pt x="82" y="50824"/>
                    </a:cubicBezTo>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61" name="Forme libre : forme 52"/>
              <p:cNvSpPr/>
              <p:nvPr/>
            </p:nvSpPr>
            <p:spPr>
              <a:xfrm>
                <a:off x="759600" y="10186200"/>
                <a:ext cx="34920" cy="97200"/>
              </a:xfrm>
              <a:custGeom>
                <a:avLst/>
                <a:gdLst>
                  <a:gd name="textAreaLeft" fmla="*/ 0 w 34920"/>
                  <a:gd name="textAreaRight" fmla="*/ 35640 w 34920"/>
                  <a:gd name="textAreaTop" fmla="*/ 0 h 97200"/>
                  <a:gd name="textAreaBottom" fmla="*/ 97920 h 97200"/>
                  <a:gd name="GluePoint1X" fmla="*/ 16127 w 66299"/>
                  <a:gd name="GluePoint1Y" fmla="*/ 30462 h 72978"/>
                  <a:gd name="GluePoint2X" fmla="*/ 51802 w 66299"/>
                  <a:gd name="GluePoint2Y" fmla="*/ 30462 h 72978"/>
                  <a:gd name="GluePoint3X" fmla="*/ 34779 w 66299"/>
                  <a:gd name="GluePoint3Y" fmla="*/ 12299 h 72978"/>
                  <a:gd name="GluePoint4X" fmla="*/ 16127 w 66299"/>
                  <a:gd name="GluePoint4Y" fmla="*/ 30462 h 72978"/>
                  <a:gd name="GluePoint5X" fmla="*/ 82 w 66299"/>
                  <a:gd name="GluePoint5Y" fmla="*/ 37385 h 72978"/>
                  <a:gd name="GluePoint6X" fmla="*/ 35104 w 66299"/>
                  <a:gd name="GluePoint6Y" fmla="*/ 0 h 72978"/>
                  <a:gd name="GluePoint7X" fmla="*/ 66300 w 66299"/>
                  <a:gd name="GluePoint7Y" fmla="*/ 31765 h 72978"/>
                  <a:gd name="GluePoint8X" fmla="*/ 65974 w 66299"/>
                  <a:gd name="GluePoint8Y" fmla="*/ 41050 h 72978"/>
                  <a:gd name="GluePoint9X" fmla="*/ 15801 w 66299"/>
                  <a:gd name="GluePoint9Y" fmla="*/ 41050 h 72978"/>
                  <a:gd name="GluePoint10X" fmla="*/ 35186 w 66299"/>
                  <a:gd name="GluePoint10Y" fmla="*/ 59947 h 72978"/>
                  <a:gd name="GluePoint11X" fmla="*/ 52046 w 66299"/>
                  <a:gd name="GluePoint11Y" fmla="*/ 47974 h 72978"/>
                  <a:gd name="GluePoint12X" fmla="*/ 65648 w 66299"/>
                  <a:gd name="GluePoint12Y" fmla="*/ 51802 h 72978"/>
                  <a:gd name="GluePoint13X" fmla="*/ 35023 w 66299"/>
                  <a:gd name="GluePoint13Y" fmla="*/ 72978 h 72978"/>
                  <a:gd name="GluePoint14X" fmla="*/ 0 w 66299"/>
                  <a:gd name="GluePoint14Y" fmla="*/ 37304 h 72978"/>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Lst>
                <a:rect l="textAreaLeft" t="textAreaTop" r="textAreaRight" b="textAreaBottom"/>
                <a:pathLst>
                  <a:path w="66299" h="72978">
                    <a:moveTo>
                      <a:pt x="16127" y="30462"/>
                    </a:moveTo>
                    <a:lnTo>
                      <a:pt x="51802" y="30462"/>
                    </a:lnTo>
                    <a:cubicBezTo>
                      <a:pt x="51231" y="18489"/>
                      <a:pt x="45856" y="12299"/>
                      <a:pt x="34779" y="12299"/>
                    </a:cubicBezTo>
                    <a:cubicBezTo>
                      <a:pt x="23702" y="12299"/>
                      <a:pt x="17593" y="18082"/>
                      <a:pt x="16127" y="30462"/>
                    </a:cubicBezTo>
                    <a:moveTo>
                      <a:pt x="82" y="37385"/>
                    </a:moveTo>
                    <a:cubicBezTo>
                      <a:pt x="82" y="13846"/>
                      <a:pt x="13358" y="0"/>
                      <a:pt x="35104" y="0"/>
                    </a:cubicBezTo>
                    <a:cubicBezTo>
                      <a:pt x="56851" y="0"/>
                      <a:pt x="66300" y="12706"/>
                      <a:pt x="66300" y="31765"/>
                    </a:cubicBezTo>
                    <a:cubicBezTo>
                      <a:pt x="66300" y="34453"/>
                      <a:pt x="66300" y="37548"/>
                      <a:pt x="65974" y="41050"/>
                    </a:cubicBezTo>
                    <a:lnTo>
                      <a:pt x="15801" y="41050"/>
                    </a:lnTo>
                    <a:cubicBezTo>
                      <a:pt x="17023" y="53594"/>
                      <a:pt x="23376" y="59947"/>
                      <a:pt x="35186" y="59947"/>
                    </a:cubicBezTo>
                    <a:cubicBezTo>
                      <a:pt x="46263" y="59947"/>
                      <a:pt x="50091" y="54652"/>
                      <a:pt x="52046" y="47974"/>
                    </a:cubicBezTo>
                    <a:lnTo>
                      <a:pt x="65648" y="51802"/>
                    </a:lnTo>
                    <a:cubicBezTo>
                      <a:pt x="62390" y="64345"/>
                      <a:pt x="53675" y="72978"/>
                      <a:pt x="35023" y="72978"/>
                    </a:cubicBezTo>
                    <a:cubicBezTo>
                      <a:pt x="13765" y="72978"/>
                      <a:pt x="0" y="60598"/>
                      <a:pt x="0" y="37304"/>
                    </a:cubicBezTo>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grpSp>
      </p:grpSp>
      <p:sp>
        <p:nvSpPr>
          <p:cNvPr id="62" name="PlaceHolder 1"/>
          <p:cNvSpPr>
            <a:spLocks noGrp="1"/>
          </p:cNvSpPr>
          <p:nvPr>
            <p:ph type="body"/>
          </p:nvPr>
        </p:nvSpPr>
        <p:spPr>
          <a:xfrm>
            <a:off x="748440" y="1693800"/>
            <a:ext cx="6967080" cy="8272080"/>
          </a:xfrm>
          <a:prstGeom prst="rect">
            <a:avLst/>
          </a:prstGeom>
          <a:noFill/>
          <a:ln w="0">
            <a:noFill/>
          </a:ln>
        </p:spPr>
        <p:txBody>
          <a:bodyPr lIns="90000" tIns="45000" rIns="90000" bIns="45000" anchor="t">
            <a:normAutofit/>
          </a:bodyPr>
          <a:lstStyle/>
          <a:p>
            <a:pPr marL="810000" indent="0" defTabSz="995400">
              <a:lnSpc>
                <a:spcPct val="100000"/>
              </a:lnSpc>
              <a:buNone/>
              <a:tabLst>
                <a:tab pos="0" algn="l"/>
              </a:tabLst>
            </a:pPr>
            <a:br>
              <a:rPr sz="790"/>
            </a:br>
            <a:br>
              <a:rPr sz="790"/>
            </a:br>
            <a:br>
              <a:rPr sz="790"/>
            </a:br>
            <a:br>
              <a:rPr sz="790"/>
            </a:br>
            <a:br>
              <a:rPr sz="790"/>
            </a:br>
            <a:br>
              <a:rPr sz="790"/>
            </a:br>
            <a:br>
              <a:rPr sz="790"/>
            </a:br>
            <a:br>
              <a:rPr sz="790"/>
            </a:br>
            <a:br>
              <a:rPr sz="790"/>
            </a:br>
            <a:br>
              <a:rPr sz="790"/>
            </a:br>
            <a:br>
              <a:rPr sz="790"/>
            </a:br>
            <a:br>
              <a:rPr sz="790"/>
            </a:br>
            <a:br>
              <a:rPr sz="790"/>
            </a:br>
            <a:br>
              <a:rPr sz="790"/>
            </a:br>
            <a:br>
              <a:rPr sz="790"/>
            </a:br>
            <a:br>
              <a:rPr sz="790"/>
            </a:br>
            <a:br>
              <a:rPr sz="790"/>
            </a:br>
            <a:br>
              <a:rPr sz="790"/>
            </a:br>
            <a:br>
              <a:rPr sz="790"/>
            </a:br>
            <a:r>
              <a:rPr lang="fr-FR" sz="790" b="0" u="none" strike="noStrike">
                <a:solidFill>
                  <a:schemeClr val="dk1"/>
                </a:solidFill>
                <a:effectLst/>
                <a:uFillTx/>
                <a:latin typeface="Corbel"/>
              </a:rPr>
              <a:t>AJOUTER UNE IMAGE :</a:t>
            </a:r>
            <a:br>
              <a:rPr sz="790"/>
            </a:br>
            <a:br>
              <a:rPr sz="790"/>
            </a:br>
            <a:r>
              <a:rPr lang="fr-FR" sz="790" b="0" u="none" strike="noStrike">
                <a:solidFill>
                  <a:schemeClr val="dk1"/>
                </a:solidFill>
                <a:effectLst/>
                <a:uFillTx/>
                <a:latin typeface="Corbel"/>
              </a:rPr>
              <a:t>1) Cliquez sur l'icône au centre </a:t>
            </a:r>
            <a:r>
              <a:rPr lang="fr-FR" sz="790" b="0" u="none" strike="noStrike">
                <a:solidFill>
                  <a:schemeClr val="dk1"/>
                </a:solidFill>
                <a:effectLst/>
                <a:uFillTx/>
                <a:latin typeface="Wingdings"/>
              </a:rPr>
              <a:t></a:t>
            </a:r>
            <a:br>
              <a:rPr sz="790"/>
            </a:br>
            <a:br>
              <a:rPr sz="790"/>
            </a:br>
            <a:r>
              <a:rPr lang="fr-FR" sz="790" b="0" u="none" strike="noStrike">
                <a:solidFill>
                  <a:schemeClr val="dk1"/>
                </a:solidFill>
                <a:effectLst/>
                <a:uFillTx/>
                <a:latin typeface="Corbel"/>
              </a:rPr>
              <a:t>2) Si besoin, passez l’image en arrière-plan :</a:t>
            </a:r>
            <a:br>
              <a:rPr sz="790"/>
            </a:br>
            <a:r>
              <a:rPr lang="fr-FR" sz="790" b="0" u="none" strike="noStrike">
                <a:solidFill>
                  <a:schemeClr val="dk1"/>
                </a:solidFill>
                <a:effectLst/>
                <a:uFillTx/>
                <a:latin typeface="Corbel"/>
              </a:rPr>
              <a:t>a. Cliquez-droit sur l’image</a:t>
            </a:r>
            <a:br>
              <a:rPr sz="790"/>
            </a:br>
            <a:r>
              <a:rPr lang="fr-FR" sz="790" b="0" u="none" strike="noStrike">
                <a:solidFill>
                  <a:schemeClr val="dk1"/>
                </a:solidFill>
                <a:effectLst/>
                <a:uFillTx/>
                <a:latin typeface="Corbel"/>
              </a:rPr>
              <a:t>b. Choisissez « Arrière-plan »</a:t>
            </a:r>
            <a:endParaRPr lang="fr-FR" sz="790" b="0" u="none" strike="noStrike">
              <a:solidFill>
                <a:srgbClr val="000000"/>
              </a:solidFill>
              <a:effectLst/>
              <a:uFillTx/>
              <a:latin typeface="Arial"/>
            </a:endParaRPr>
          </a:p>
          <a:p>
            <a:pPr marL="810000" indent="0" defTabSz="995400">
              <a:lnSpc>
                <a:spcPct val="100000"/>
              </a:lnSpc>
              <a:buNone/>
              <a:tabLst>
                <a:tab pos="0" algn="l"/>
              </a:tabLst>
            </a:pPr>
            <a:endParaRPr lang="fr-FR" sz="790" b="0" u="none" strike="noStrike">
              <a:solidFill>
                <a:srgbClr val="000000"/>
              </a:solidFill>
              <a:effectLst/>
              <a:uFillTx/>
              <a:latin typeface="Arial"/>
            </a:endParaRPr>
          </a:p>
        </p:txBody>
      </p:sp>
      <p:sp>
        <p:nvSpPr>
          <p:cNvPr id="63" name="PlaceHolder 2"/>
          <p:cNvSpPr>
            <a:spLocks noGrp="1"/>
          </p:cNvSpPr>
          <p:nvPr>
            <p:ph type="body"/>
          </p:nvPr>
        </p:nvSpPr>
        <p:spPr>
          <a:xfrm>
            <a:off x="748440" y="1693800"/>
            <a:ext cx="6967080" cy="1895760"/>
          </a:xfrm>
          <a:prstGeom prst="rect">
            <a:avLst/>
          </a:prstGeom>
          <a:solidFill>
            <a:schemeClr val="accent1"/>
          </a:solidFill>
          <a:ln w="0">
            <a:noFill/>
          </a:ln>
        </p:spPr>
        <p:txBody>
          <a:bodyPr lIns="0" tIns="0" rIns="0" bIns="0" anchor="t">
            <a:normAutofit/>
          </a:bodyPr>
          <a:lstStyle/>
          <a:p>
            <a:pPr indent="0" defTabSz="514440">
              <a:lnSpc>
                <a:spcPct val="85000"/>
              </a:lnSpc>
              <a:spcBef>
                <a:spcPts val="675"/>
              </a:spcBef>
              <a:spcAft>
                <a:spcPts val="675"/>
              </a:spcAft>
              <a:buNone/>
              <a:tabLst>
                <a:tab pos="0" algn="l"/>
              </a:tabLst>
            </a:pPr>
            <a:r>
              <a:rPr lang="fr-FR" sz="100" b="0" u="none" strike="noStrike">
                <a:solidFill>
                  <a:schemeClr val="accent1"/>
                </a:solidFill>
                <a:effectLst/>
                <a:uFillTx/>
                <a:latin typeface="Corbel"/>
              </a:rPr>
              <a:t>,01</a:t>
            </a:r>
            <a:endParaRPr lang="fr-FR" sz="100" b="0" u="none" strike="noStrike">
              <a:solidFill>
                <a:srgbClr val="FFFFFF"/>
              </a:solidFill>
              <a:effectLst/>
              <a:uFillTx/>
              <a:latin typeface="Arial"/>
            </a:endParaRPr>
          </a:p>
        </p:txBody>
      </p:sp>
      <p:sp>
        <p:nvSpPr>
          <p:cNvPr id="64" name="PlaceHolder 3">
            <a:extLst>
              <a:ext uri="{C183D7F6-B498-43B3-948B-1728B52AA6E4}">
                <adec:decorative xmlns:adec="http://schemas.microsoft.com/office/drawing/2017/decorative" val="1"/>
              </a:ext>
            </a:extLst>
          </p:cNvPr>
          <p:cNvSpPr>
            <a:spLocks noGrp="1"/>
          </p:cNvSpPr>
          <p:nvPr>
            <p:ph type="body"/>
          </p:nvPr>
        </p:nvSpPr>
        <p:spPr>
          <a:xfrm>
            <a:off x="2428920" y="1693800"/>
            <a:ext cx="5286960" cy="5234040"/>
          </a:xfrm>
          <a:prstGeom prst="rect">
            <a:avLst/>
          </a:prstGeom>
          <a:solidFill>
            <a:schemeClr val="accent4"/>
          </a:solidFill>
          <a:ln w="0">
            <a:noFill/>
          </a:ln>
        </p:spPr>
        <p:txBody>
          <a:bodyPr lIns="0" tIns="0" rIns="0" bIns="0" anchor="t">
            <a:normAutofit/>
          </a:bodyPr>
          <a:lstStyle/>
          <a:p>
            <a:pPr indent="0" defTabSz="514440">
              <a:lnSpc>
                <a:spcPct val="85000"/>
              </a:lnSpc>
              <a:spcBef>
                <a:spcPts val="675"/>
              </a:spcBef>
              <a:spcAft>
                <a:spcPts val="675"/>
              </a:spcAft>
              <a:buNone/>
              <a:tabLst>
                <a:tab pos="0" algn="l"/>
              </a:tabLst>
            </a:pPr>
            <a:r>
              <a:rPr lang="fr-FR" sz="100" b="0" u="none" strike="noStrike">
                <a:solidFill>
                  <a:schemeClr val="accent4"/>
                </a:solidFill>
                <a:effectLst/>
                <a:uFillTx/>
                <a:latin typeface="Corbel"/>
              </a:rPr>
              <a:t>,</a:t>
            </a:r>
            <a:endParaRPr lang="fr-FR" sz="100" b="0" u="none" strike="noStrike">
              <a:solidFill>
                <a:srgbClr val="000000"/>
              </a:solidFill>
              <a:effectLst/>
              <a:uFillTx/>
              <a:latin typeface="Arial"/>
            </a:endParaRPr>
          </a:p>
        </p:txBody>
      </p:sp>
      <p:sp>
        <p:nvSpPr>
          <p:cNvPr id="65" name="PlaceHolder 4"/>
          <p:cNvSpPr>
            <a:spLocks noGrp="1"/>
          </p:cNvSpPr>
          <p:nvPr>
            <p:ph type="body"/>
          </p:nvPr>
        </p:nvSpPr>
        <p:spPr>
          <a:xfrm>
            <a:off x="5781240" y="6506640"/>
            <a:ext cx="956160" cy="343800"/>
          </a:xfrm>
          <a:prstGeom prst="rect">
            <a:avLst/>
          </a:prstGeom>
          <a:noFill/>
          <a:ln w="0">
            <a:noFill/>
          </a:ln>
        </p:spPr>
        <p:txBody>
          <a:bodyPr lIns="0" tIns="0" rIns="0" bIns="0" anchor="t">
            <a:normAutofit/>
          </a:bodyPr>
          <a:lstStyle/>
          <a:p>
            <a:pPr indent="0" defTabSz="514440">
              <a:lnSpc>
                <a:spcPct val="85000"/>
              </a:lnSpc>
              <a:buNone/>
              <a:tabLst>
                <a:tab pos="0" algn="l"/>
              </a:tabLst>
            </a:pPr>
            <a:r>
              <a:rPr lang="fr-FR" sz="800" b="1" u="none" strike="noStrike" spc="-6">
                <a:solidFill>
                  <a:schemeClr val="accent2"/>
                </a:solidFill>
                <a:effectLst/>
                <a:uFillTx/>
                <a:latin typeface="Corbel"/>
              </a:rPr>
              <a:t>+33 (0)5 61 14 XX XX</a:t>
            </a:r>
            <a:br>
              <a:rPr sz="800"/>
            </a:br>
            <a:r>
              <a:rPr lang="fr-FR" sz="800" b="1" u="none" strike="noStrike" spc="-6">
                <a:solidFill>
                  <a:schemeClr val="accent2"/>
                </a:solidFill>
                <a:effectLst/>
                <a:uFillTx/>
                <a:latin typeface="Corbel"/>
              </a:rPr>
              <a:t>univ-toulouse.fr</a:t>
            </a:r>
            <a:endParaRPr lang="fr-FR" sz="800" b="0" u="none" strike="noStrike">
              <a:solidFill>
                <a:srgbClr val="000000"/>
              </a:solidFill>
              <a:effectLst/>
              <a:uFillTx/>
              <a:latin typeface="Arial"/>
            </a:endParaRPr>
          </a:p>
        </p:txBody>
      </p:sp>
      <p:sp>
        <p:nvSpPr>
          <p:cNvPr id="66" name="PlaceHolder 5"/>
          <p:cNvSpPr>
            <a:spLocks noGrp="1"/>
          </p:cNvSpPr>
          <p:nvPr>
            <p:ph type="body"/>
          </p:nvPr>
        </p:nvSpPr>
        <p:spPr>
          <a:xfrm>
            <a:off x="2894760" y="6525000"/>
            <a:ext cx="1228320" cy="325440"/>
          </a:xfrm>
          <a:prstGeom prst="rect">
            <a:avLst/>
          </a:prstGeom>
          <a:noFill/>
          <a:ln w="0">
            <a:noFill/>
          </a:ln>
        </p:spPr>
        <p:txBody>
          <a:bodyPr lIns="0" tIns="0" rIns="0" bIns="0" anchor="t">
            <a:normAutofit/>
          </a:bodyPr>
          <a:lstStyle/>
          <a:p>
            <a:pPr indent="0" defTabSz="514440">
              <a:lnSpc>
                <a:spcPct val="85000"/>
              </a:lnSpc>
              <a:buNone/>
              <a:tabLst>
                <a:tab pos="0" algn="l"/>
              </a:tabLst>
            </a:pPr>
            <a:r>
              <a:rPr lang="fr-FR" sz="800" b="1" u="none" strike="noStrike" spc="-6">
                <a:solidFill>
                  <a:schemeClr val="accent2"/>
                </a:solidFill>
                <a:effectLst/>
                <a:uFillTx/>
                <a:latin typeface="Corbel"/>
              </a:rPr>
              <a:t>Informations :</a:t>
            </a:r>
            <a:endParaRPr lang="fr-FR" sz="800" b="0" u="none" strike="noStrike">
              <a:solidFill>
                <a:srgbClr val="000000"/>
              </a:solidFill>
              <a:effectLst/>
              <a:uFillTx/>
              <a:latin typeface="Arial"/>
            </a:endParaRPr>
          </a:p>
        </p:txBody>
      </p:sp>
      <p:sp>
        <p:nvSpPr>
          <p:cNvPr id="67" name="PlaceHolder 6"/>
          <p:cNvSpPr>
            <a:spLocks noGrp="1"/>
          </p:cNvSpPr>
          <p:nvPr>
            <p:ph type="title"/>
          </p:nvPr>
        </p:nvSpPr>
        <p:spPr>
          <a:xfrm>
            <a:off x="2894760" y="1909080"/>
            <a:ext cx="3915720" cy="1023480"/>
          </a:xfrm>
          <a:prstGeom prst="rect">
            <a:avLst/>
          </a:prstGeom>
          <a:noFill/>
          <a:ln w="0">
            <a:noFill/>
          </a:ln>
        </p:spPr>
        <p:txBody>
          <a:bodyPr lIns="0" tIns="0" rIns="0" bIns="0" anchor="t">
            <a:normAutofit/>
          </a:bodyPr>
          <a:lstStyle/>
          <a:p>
            <a:pPr indent="0" defTabSz="514440">
              <a:lnSpc>
                <a:spcPct val="80000"/>
              </a:lnSpc>
              <a:buNone/>
              <a:tabLst>
                <a:tab pos="0" algn="l"/>
              </a:tabLst>
            </a:pPr>
            <a:r>
              <a:rPr lang="fr-FR" sz="3600" b="1" u="none" strike="noStrike" spc="-45">
                <a:solidFill>
                  <a:schemeClr val="accent1"/>
                </a:solidFill>
                <a:effectLst/>
                <a:uFillTx/>
                <a:latin typeface="Corbel"/>
              </a:rPr>
              <a:t>Titre général</a:t>
            </a:r>
            <a:br>
              <a:rPr sz="3600"/>
            </a:br>
            <a:r>
              <a:rPr lang="fr-FR" sz="3600" b="1" u="none" strike="noStrike" spc="-45">
                <a:solidFill>
                  <a:schemeClr val="accent1"/>
                </a:solidFill>
                <a:effectLst/>
                <a:uFillTx/>
                <a:latin typeface="Corbel"/>
              </a:rPr>
              <a:t>sur 1 ou 2 lignes</a:t>
            </a:r>
            <a:endParaRPr lang="fr-FR" sz="3600" b="0" u="none" strike="noStrike">
              <a:solidFill>
                <a:srgbClr val="000000"/>
              </a:solidFill>
              <a:effectLst/>
              <a:uFillTx/>
              <a:latin typeface="Arial"/>
            </a:endParaRPr>
          </a:p>
        </p:txBody>
      </p:sp>
      <p:pic>
        <p:nvPicPr>
          <p:cNvPr id="68" name="Graphique 6"/>
          <p:cNvPicPr/>
          <p:nvPr/>
        </p:nvPicPr>
        <p:blipFill>
          <a:blip r:embed="rId2">
            <a:extLst>
              <a:ext uri="{96DAC541-7B7A-43D3-8B79-37D633B846F1}">
                <asvg:svgBlip xmlns:asvg="http://schemas.microsoft.com/office/drawing/2016/SVG/main" r:embed="rId3"/>
              </a:ext>
            </a:extLst>
          </a:blip>
          <a:stretch/>
        </p:blipFill>
        <p:spPr>
          <a:xfrm>
            <a:off x="5205960" y="369000"/>
            <a:ext cx="2096280" cy="581400"/>
          </a:xfrm>
          <a:prstGeom prst="rect">
            <a:avLst/>
          </a:prstGeom>
          <a:noFill/>
          <a:ln w="0">
            <a:noFill/>
          </a:ln>
        </p:spPr>
      </p:pic>
      <p:pic>
        <p:nvPicPr>
          <p:cNvPr id="69" name="Graphique 8"/>
          <p:cNvPicPr/>
          <p:nvPr/>
        </p:nvPicPr>
        <p:blipFill>
          <a:blip r:embed="rId4">
            <a:extLst>
              <a:ext uri="{96DAC541-7B7A-43D3-8B79-37D633B846F1}">
                <asvg:svgBlip xmlns:asvg="http://schemas.microsoft.com/office/drawing/2016/SVG/main" r:embed="rId5"/>
              </a:ext>
            </a:extLst>
          </a:blip>
          <a:stretch/>
        </p:blipFill>
        <p:spPr>
          <a:xfrm>
            <a:off x="767880" y="369000"/>
            <a:ext cx="1120680" cy="980640"/>
          </a:xfrm>
          <a:prstGeom prst="rect">
            <a:avLst/>
          </a:prstGeom>
          <a:noFill/>
          <a:ln w="0">
            <a:noFill/>
          </a:ln>
        </p:spPr>
      </p:pic>
      <p:sp>
        <p:nvSpPr>
          <p:cNvPr id="70" name="PlaceHolder 7"/>
          <p:cNvSpPr>
            <a:spLocks noGrp="1"/>
          </p:cNvSpPr>
          <p:nvPr>
            <p:ph type="body"/>
          </p:nvPr>
        </p:nvSpPr>
        <p:spPr>
          <a:xfrm>
            <a:off x="2894760" y="4233960"/>
            <a:ext cx="3915720" cy="1976040"/>
          </a:xfrm>
          <a:prstGeom prst="rect">
            <a:avLst/>
          </a:prstGeom>
          <a:noFill/>
          <a:ln w="0">
            <a:noFill/>
          </a:ln>
        </p:spPr>
        <p:txBody>
          <a:bodyPr lIns="0" tIns="0" rIns="0" bIns="0" anchor="t">
            <a:noAutofit/>
          </a:bodyPr>
          <a:lstStyle/>
          <a:p>
            <a:pPr indent="0" defTabSz="514440">
              <a:lnSpc>
                <a:spcPct val="85000"/>
              </a:lnSpc>
              <a:spcBef>
                <a:spcPts val="675"/>
              </a:spcBef>
              <a:spcAft>
                <a:spcPts val="675"/>
              </a:spcAft>
              <a:buNone/>
              <a:tabLst>
                <a:tab pos="0" algn="l"/>
              </a:tabLst>
            </a:pPr>
            <a:r>
              <a:rPr lang="fr-FR" sz="1300" b="1" u="none" strike="noStrike">
                <a:solidFill>
                  <a:schemeClr val="accent2"/>
                </a:solidFill>
                <a:effectLst/>
                <a:uFillTx/>
                <a:latin typeface="Corbel"/>
              </a:rPr>
              <a:t>Modifier les styles du texte du masque</a:t>
            </a:r>
            <a:endParaRPr lang="fr-FR" sz="1300" b="0" u="none" strike="noStrike">
              <a:solidFill>
                <a:srgbClr val="000000"/>
              </a:solidFill>
              <a:effectLst/>
              <a:uFillTx/>
              <a:latin typeface="Arial"/>
            </a:endParaRPr>
          </a:p>
          <a:p>
            <a:pPr indent="0" defTabSz="514440">
              <a:lnSpc>
                <a:spcPct val="90000"/>
              </a:lnSpc>
              <a:spcBef>
                <a:spcPts val="170"/>
              </a:spcBef>
              <a:spcAft>
                <a:spcPts val="113"/>
              </a:spcAft>
              <a:buNone/>
              <a:tabLst>
                <a:tab pos="0" algn="l"/>
              </a:tabLst>
            </a:pPr>
            <a:r>
              <a:rPr lang="fr-FR" sz="790" b="0" u="none" strike="noStrike">
                <a:solidFill>
                  <a:schemeClr val="accent2"/>
                </a:solidFill>
                <a:effectLst/>
                <a:uFillTx/>
                <a:latin typeface="Corbel"/>
              </a:rPr>
              <a:t>Deuxième niveau</a:t>
            </a:r>
            <a:endParaRPr lang="fr-FR" sz="790" b="0" u="none" strike="noStrike">
              <a:solidFill>
                <a:srgbClr val="000000"/>
              </a:solidFill>
              <a:effectLst/>
              <a:uFillTx/>
              <a:latin typeface="Arial"/>
            </a:endParaRPr>
          </a:p>
          <a:p>
            <a:pPr marL="202680" lvl="2" indent="-202680" defTabSz="514440">
              <a:lnSpc>
                <a:spcPct val="90000"/>
              </a:lnSpc>
              <a:spcBef>
                <a:spcPts val="170"/>
              </a:spcBef>
              <a:spcAft>
                <a:spcPts val="113"/>
              </a:spcAft>
              <a:buClr>
                <a:srgbClr val="ED342B"/>
              </a:buClr>
              <a:buFont typeface="Arial"/>
              <a:buChar char="•"/>
              <a:tabLst>
                <a:tab pos="0" algn="l"/>
              </a:tabLst>
            </a:pPr>
            <a:r>
              <a:rPr lang="fr-FR" sz="790" b="0" u="none" strike="noStrike">
                <a:solidFill>
                  <a:schemeClr val="accent2"/>
                </a:solidFill>
                <a:effectLst/>
                <a:uFillTx/>
                <a:latin typeface="Corbel"/>
              </a:rPr>
              <a:t>Troisième niveau</a:t>
            </a:r>
            <a:endParaRPr lang="fr-FR" sz="790" b="0" u="none" strike="noStrike">
              <a:solidFill>
                <a:srgbClr val="000000"/>
              </a:solidFill>
              <a:effectLst/>
              <a:uFillTx/>
              <a:latin typeface="Arial"/>
            </a:endParaRPr>
          </a:p>
          <a:p>
            <a:pPr marL="405000" lvl="3" indent="-202680" defTabSz="514440">
              <a:lnSpc>
                <a:spcPct val="90000"/>
              </a:lnSpc>
              <a:spcBef>
                <a:spcPts val="170"/>
              </a:spcBef>
              <a:spcAft>
                <a:spcPts val="113"/>
              </a:spcAft>
              <a:buClr>
                <a:srgbClr val="ED342B"/>
              </a:buClr>
              <a:buFont typeface="Arial"/>
              <a:buChar char="•"/>
              <a:tabLst>
                <a:tab pos="0" algn="l"/>
              </a:tabLst>
            </a:pPr>
            <a:r>
              <a:rPr lang="fr-FR" sz="790" b="0" u="none" strike="noStrike">
                <a:solidFill>
                  <a:schemeClr val="accent2"/>
                </a:solidFill>
                <a:effectLst/>
                <a:uFillTx/>
                <a:latin typeface="Corbel"/>
              </a:rPr>
              <a:t>Quatrième niveau</a:t>
            </a:r>
            <a:endParaRPr lang="fr-FR" sz="790" b="0" u="none" strike="noStrike">
              <a:solidFill>
                <a:srgbClr val="000000"/>
              </a:solidFill>
              <a:effectLst/>
              <a:uFillTx/>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2_OUVERTURE">
    <p:bg>
      <p:bgPr>
        <a:solidFill>
          <a:srgbClr val="FFFFFF"/>
        </a:solidFill>
        <a:effectLst/>
      </p:bgPr>
    </p:bg>
    <p:spTree>
      <p:nvGrpSpPr>
        <p:cNvPr id="1" name=""/>
        <p:cNvGrpSpPr/>
        <p:nvPr/>
      </p:nvGrpSpPr>
      <p:grpSpPr>
        <a:xfrm>
          <a:off x="0" y="0"/>
          <a:ext cx="0" cy="0"/>
          <a:chOff x="0" y="0"/>
          <a:chExt cx="0" cy="0"/>
        </a:xfrm>
      </p:grpSpPr>
      <p:grpSp>
        <p:nvGrpSpPr>
          <p:cNvPr id="71" name="Groupe 53"/>
          <p:cNvGrpSpPr/>
          <p:nvPr/>
        </p:nvGrpSpPr>
        <p:grpSpPr>
          <a:xfrm>
            <a:off x="254520" y="9955080"/>
            <a:ext cx="540000" cy="380880"/>
            <a:chOff x="254520" y="9955080"/>
            <a:chExt cx="540000" cy="380880"/>
          </a:xfrm>
        </p:grpSpPr>
        <p:grpSp>
          <p:nvGrpSpPr>
            <p:cNvPr id="72" name="Groupe 3"/>
            <p:cNvGrpSpPr/>
            <p:nvPr/>
          </p:nvGrpSpPr>
          <p:grpSpPr>
            <a:xfrm>
              <a:off x="254520" y="9955080"/>
              <a:ext cx="144000" cy="380880"/>
              <a:chOff x="254520" y="9955080"/>
              <a:chExt cx="144000" cy="380880"/>
            </a:xfrm>
          </p:grpSpPr>
          <p:sp>
            <p:nvSpPr>
              <p:cNvPr id="73" name="Forme libre : forme 4">
                <a:extLst>
                  <a:ext uri="{C183D7F6-B498-43B3-948B-1728B52AA6E4}">
                    <adec:decorative xmlns:adec="http://schemas.microsoft.com/office/drawing/2017/decorative" val="1"/>
                  </a:ext>
                </a:extLst>
              </p:cNvPr>
              <p:cNvSpPr/>
              <p:nvPr/>
            </p:nvSpPr>
            <p:spPr>
              <a:xfrm>
                <a:off x="254520" y="9955080"/>
                <a:ext cx="89640" cy="380880"/>
              </a:xfrm>
              <a:custGeom>
                <a:avLst/>
                <a:gdLst>
                  <a:gd name="textAreaLeft" fmla="*/ 0 w 89640"/>
                  <a:gd name="textAreaRight" fmla="*/ 90360 w 89640"/>
                  <a:gd name="textAreaTop" fmla="*/ 0 h 380880"/>
                  <a:gd name="textAreaBottom" fmla="*/ 381600 h 380880"/>
                  <a:gd name="GluePoint1X" fmla="*/ 1109853 w 1907056"/>
                  <a:gd name="GluePoint1Y" fmla="*/ 2149888 h 3200876"/>
                  <a:gd name="GluePoint2X" fmla="*/ 1114235 w 1907056"/>
                  <a:gd name="GluePoint2Y" fmla="*/ 0 h 3200876"/>
                  <a:gd name="GluePoint3X" fmla="*/ 0 w 1907056"/>
                  <a:gd name="GluePoint3Y" fmla="*/ 0 h 3200876"/>
                  <a:gd name="GluePoint4X" fmla="*/ 0 w 1907056"/>
                  <a:gd name="GluePoint4Y" fmla="*/ 1940528 h 3200876"/>
                  <a:gd name="GluePoint5X" fmla="*/ 1336548 w 1907056"/>
                  <a:gd name="GluePoint5Y" fmla="*/ 3200876 h 3200876"/>
                  <a:gd name="GluePoint6X" fmla="*/ 1899190 w 1907056"/>
                  <a:gd name="GluePoint6Y" fmla="*/ 3096197 h 3200876"/>
                  <a:gd name="GluePoint7X" fmla="*/ 1894808 w 1907056"/>
                  <a:gd name="GluePoint7Y" fmla="*/ 3087529 h 3200876"/>
                  <a:gd name="GluePoint8X" fmla="*/ 1109853 w 1907056"/>
                  <a:gd name="GluePoint8Y" fmla="*/ 2149888 h 3200876"/>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Lst>
                <a:rect l="textAreaLeft" t="textAreaTop" r="textAreaRight" b="textAreaBottom"/>
                <a:pathLst>
                  <a:path w="1907056" h="3200876">
                    <a:moveTo>
                      <a:pt x="1109853" y="2149888"/>
                    </a:moveTo>
                    <a:lnTo>
                      <a:pt x="1114235" y="0"/>
                    </a:lnTo>
                    <a:lnTo>
                      <a:pt x="0" y="0"/>
                    </a:lnTo>
                    <a:lnTo>
                      <a:pt x="0" y="1940528"/>
                    </a:lnTo>
                    <a:cubicBezTo>
                      <a:pt x="0" y="2851976"/>
                      <a:pt x="529876" y="3192113"/>
                      <a:pt x="1336548" y="3200876"/>
                    </a:cubicBezTo>
                    <a:cubicBezTo>
                      <a:pt x="1558957" y="3200876"/>
                      <a:pt x="1833753" y="3122390"/>
                      <a:pt x="1899190" y="3096197"/>
                    </a:cubicBezTo>
                    <a:cubicBezTo>
                      <a:pt x="1912239" y="3091910"/>
                      <a:pt x="1907858" y="3087529"/>
                      <a:pt x="1894808" y="3087529"/>
                    </a:cubicBezTo>
                    <a:cubicBezTo>
                      <a:pt x="1672304" y="3087529"/>
                      <a:pt x="1109853" y="3030855"/>
                      <a:pt x="1109853" y="2149888"/>
                    </a:cubicBezTo>
                  </a:path>
                </a:pathLst>
              </a:custGeom>
              <a:solidFill>
                <a:schemeClr val="accent1"/>
              </a:solidFill>
              <a:ln w="9525">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74" name="Forme libre : forme 5">
                <a:extLst>
                  <a:ext uri="{C183D7F6-B498-43B3-948B-1728B52AA6E4}">
                    <adec:decorative xmlns:adec="http://schemas.microsoft.com/office/drawing/2017/decorative" val="1"/>
                  </a:ext>
                </a:extLst>
              </p:cNvPr>
              <p:cNvSpPr/>
              <p:nvPr/>
            </p:nvSpPr>
            <p:spPr>
              <a:xfrm>
                <a:off x="347040" y="9955080"/>
                <a:ext cx="51480" cy="136440"/>
              </a:xfrm>
              <a:custGeom>
                <a:avLst/>
                <a:gdLst>
                  <a:gd name="textAreaLeft" fmla="*/ 0 w 51480"/>
                  <a:gd name="textAreaRight" fmla="*/ 52200 w 51480"/>
                  <a:gd name="textAreaTop" fmla="*/ 0 h 136440"/>
                  <a:gd name="textAreaBottom" fmla="*/ 137160 h 136440"/>
                  <a:gd name="GluePoint1X" fmla="*/ 1103281 w 1103280"/>
                  <a:gd name="GluePoint1Y" fmla="*/ 0 h 1151286"/>
                  <a:gd name="GluePoint2X" fmla="*/ 0 w 1103280"/>
                  <a:gd name="GluePoint2Y" fmla="*/ 0 h 1151286"/>
                  <a:gd name="GluePoint3X" fmla="*/ 0 w 1103280"/>
                  <a:gd name="GluePoint3Y" fmla="*/ 152591 h 1151286"/>
                  <a:gd name="GluePoint4X" fmla="*/ 326993 w 1103280"/>
                  <a:gd name="GluePoint4Y" fmla="*/ 152591 h 1151286"/>
                  <a:gd name="GluePoint5X" fmla="*/ 326993 w 1103280"/>
                  <a:gd name="GluePoint5Y" fmla="*/ 1151287 h 1151286"/>
                  <a:gd name="GluePoint6X" fmla="*/ 776192 w 1103280"/>
                  <a:gd name="GluePoint6Y" fmla="*/ 706469 h 1151286"/>
                  <a:gd name="GluePoint7X" fmla="*/ 776192 w 1103280"/>
                  <a:gd name="GluePoint7Y" fmla="*/ 152591 h 1151286"/>
                  <a:gd name="GluePoint8X" fmla="*/ 1103281 w 1103280"/>
                  <a:gd name="GluePoint8Y" fmla="*/ 152591 h 1151286"/>
                  <a:gd name="GluePoint9X" fmla="*/ 1103281 w 1103280"/>
                  <a:gd name="GluePoint9Y" fmla="*/ 0 h 1151286"/>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Lst>
                <a:rect l="textAreaLeft" t="textAreaTop" r="textAreaRight" b="textAreaBottom"/>
                <a:pathLst>
                  <a:path w="1103280" h="1151286">
                    <a:moveTo>
                      <a:pt x="1103281" y="0"/>
                    </a:moveTo>
                    <a:lnTo>
                      <a:pt x="0" y="0"/>
                    </a:lnTo>
                    <a:lnTo>
                      <a:pt x="0" y="152591"/>
                    </a:lnTo>
                    <a:lnTo>
                      <a:pt x="326993" y="152591"/>
                    </a:lnTo>
                    <a:lnTo>
                      <a:pt x="326993" y="1151287"/>
                    </a:lnTo>
                    <a:cubicBezTo>
                      <a:pt x="501491" y="1151287"/>
                      <a:pt x="776192" y="998601"/>
                      <a:pt x="776192" y="706469"/>
                    </a:cubicBezTo>
                    <a:lnTo>
                      <a:pt x="776192" y="152591"/>
                    </a:lnTo>
                    <a:lnTo>
                      <a:pt x="1103281" y="152591"/>
                    </a:lnTo>
                    <a:lnTo>
                      <a:pt x="1103281" y="0"/>
                    </a:lnTo>
                    <a:close/>
                  </a:path>
                </a:pathLst>
              </a:custGeom>
              <a:solidFill>
                <a:schemeClr val="tx2"/>
              </a:solidFill>
              <a:ln w="9525">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75" name="Forme libre : forme 10">
                <a:extLst>
                  <a:ext uri="{C183D7F6-B498-43B3-948B-1728B52AA6E4}">
                    <adec:decorative xmlns:adec="http://schemas.microsoft.com/office/drawing/2017/decorative" val="1"/>
                  </a:ext>
                </a:extLst>
              </p:cNvPr>
              <p:cNvSpPr/>
              <p:nvPr/>
            </p:nvSpPr>
            <p:spPr>
              <a:xfrm>
                <a:off x="350280" y="10145880"/>
                <a:ext cx="32760" cy="172080"/>
              </a:xfrm>
              <a:custGeom>
                <a:avLst/>
                <a:gdLst>
                  <a:gd name="textAreaLeft" fmla="*/ 0 w 32760"/>
                  <a:gd name="textAreaRight" fmla="*/ 33480 w 32760"/>
                  <a:gd name="textAreaTop" fmla="*/ 0 h 172080"/>
                  <a:gd name="textAreaBottom" fmla="*/ 172800 h 172080"/>
                  <a:gd name="GluePoint1X" fmla="*/ 255870 w 705069"/>
                  <a:gd name="GluePoint1Y" fmla="*/ 0 h 1449593"/>
                  <a:gd name="GluePoint2X" fmla="*/ 255870 w 705069"/>
                  <a:gd name="GluePoint2Y" fmla="*/ 113443 h 1449593"/>
                  <a:gd name="GluePoint3X" fmla="*/ 11649 w 705069"/>
                  <a:gd name="GluePoint3Y" fmla="*/ 1434846 h 1449593"/>
                  <a:gd name="GluePoint4X" fmla="*/ 16031 w 705069"/>
                  <a:gd name="GluePoint4Y" fmla="*/ 1447991 h 1449593"/>
                  <a:gd name="GluePoint5X" fmla="*/ 705069 w 705069"/>
                  <a:gd name="GluePoint5Y" fmla="*/ 139732 h 1449593"/>
                  <a:gd name="GluePoint6X" fmla="*/ 705069 w 705069"/>
                  <a:gd name="GluePoint6Y" fmla="*/ 95 h 1449593"/>
                  <a:gd name="GluePoint7X" fmla="*/ 255870 w 705069"/>
                  <a:gd name="GluePoint7Y" fmla="*/ 95 h 1449593"/>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Lst>
                <a:rect l="textAreaLeft" t="textAreaTop" r="textAreaRight" b="textAreaBottom"/>
                <a:pathLst>
                  <a:path w="705069" h="1449593">
                    <a:moveTo>
                      <a:pt x="255870" y="0"/>
                    </a:moveTo>
                    <a:lnTo>
                      <a:pt x="255870" y="113443"/>
                    </a:lnTo>
                    <a:cubicBezTo>
                      <a:pt x="255870" y="662940"/>
                      <a:pt x="234153" y="1290923"/>
                      <a:pt x="11649" y="1434846"/>
                    </a:cubicBezTo>
                    <a:cubicBezTo>
                      <a:pt x="-10163" y="1447991"/>
                      <a:pt x="2982" y="1452277"/>
                      <a:pt x="16031" y="1447991"/>
                    </a:cubicBezTo>
                    <a:cubicBezTo>
                      <a:pt x="421605" y="1312735"/>
                      <a:pt x="705069" y="1077373"/>
                      <a:pt x="705069" y="139732"/>
                    </a:cubicBezTo>
                    <a:lnTo>
                      <a:pt x="705069" y="95"/>
                    </a:lnTo>
                    <a:lnTo>
                      <a:pt x="255870" y="95"/>
                    </a:lnTo>
                    <a:close/>
                  </a:path>
                </a:pathLst>
              </a:custGeom>
              <a:solidFill>
                <a:schemeClr val="accent1"/>
              </a:solidFill>
              <a:ln w="9525">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grpSp>
        <p:grpSp>
          <p:nvGrpSpPr>
            <p:cNvPr id="76" name="Groupe 32"/>
            <p:cNvGrpSpPr/>
            <p:nvPr/>
          </p:nvGrpSpPr>
          <p:grpSpPr>
            <a:xfrm>
              <a:off x="417600" y="9990720"/>
              <a:ext cx="376920" cy="293400"/>
              <a:chOff x="417600" y="9990720"/>
              <a:chExt cx="376920" cy="293400"/>
            </a:xfrm>
          </p:grpSpPr>
          <p:sp>
            <p:nvSpPr>
              <p:cNvPr id="77" name="Forme libre : forme 33"/>
              <p:cNvSpPr/>
              <p:nvPr/>
            </p:nvSpPr>
            <p:spPr>
              <a:xfrm>
                <a:off x="420120" y="10011600"/>
                <a:ext cx="39600" cy="120960"/>
              </a:xfrm>
              <a:custGeom>
                <a:avLst/>
                <a:gdLst>
                  <a:gd name="textAreaLeft" fmla="*/ 0 w 39600"/>
                  <a:gd name="textAreaRight" fmla="*/ 40320 w 39600"/>
                  <a:gd name="textAreaTop" fmla="*/ 0 h 120960"/>
                  <a:gd name="textAreaBottom" fmla="*/ 121680 h 120960"/>
                  <a:gd name="GluePoint1X" fmla="*/ 58725 w 75421"/>
                  <a:gd name="GluePoint1Y" fmla="*/ 53675 h 90571"/>
                  <a:gd name="GluePoint2X" fmla="*/ 58725 w 75421"/>
                  <a:gd name="GluePoint2Y" fmla="*/ 0 h 90571"/>
                  <a:gd name="GluePoint3X" fmla="*/ 75422 w 75421"/>
                  <a:gd name="GluePoint3Y" fmla="*/ 0 h 90571"/>
                  <a:gd name="GluePoint4X" fmla="*/ 75422 w 75421"/>
                  <a:gd name="GluePoint4Y" fmla="*/ 54897 h 90571"/>
                  <a:gd name="GluePoint5X" fmla="*/ 38281 w 75421"/>
                  <a:gd name="GluePoint5Y" fmla="*/ 90571 h 90571"/>
                  <a:gd name="GluePoint6X" fmla="*/ 0 w 75421"/>
                  <a:gd name="GluePoint6Y" fmla="*/ 54897 h 90571"/>
                  <a:gd name="GluePoint7X" fmla="*/ 0 w 75421"/>
                  <a:gd name="GluePoint7Y" fmla="*/ 0 h 90571"/>
                  <a:gd name="GluePoint8X" fmla="*/ 16860 w 75421"/>
                  <a:gd name="GluePoint8Y" fmla="*/ 0 h 90571"/>
                  <a:gd name="GluePoint9X" fmla="*/ 16860 w 75421"/>
                  <a:gd name="GluePoint9Y" fmla="*/ 53268 h 90571"/>
                  <a:gd name="GluePoint10X" fmla="*/ 38281 w 75421"/>
                  <a:gd name="GluePoint10Y" fmla="*/ 75585 h 90571"/>
                  <a:gd name="GluePoint11X" fmla="*/ 58725 w 75421"/>
                  <a:gd name="GluePoint11Y" fmla="*/ 53675 h 90571"/>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Lst>
                <a:rect l="textAreaLeft" t="textAreaTop" r="textAreaRight" b="textAreaBottom"/>
                <a:pathLst>
                  <a:path w="75421" h="90571">
                    <a:moveTo>
                      <a:pt x="58725" y="53675"/>
                    </a:moveTo>
                    <a:lnTo>
                      <a:pt x="58725" y="0"/>
                    </a:lnTo>
                    <a:lnTo>
                      <a:pt x="75422" y="0"/>
                    </a:lnTo>
                    <a:lnTo>
                      <a:pt x="75422" y="54897"/>
                    </a:lnTo>
                    <a:cubicBezTo>
                      <a:pt x="75422" y="77947"/>
                      <a:pt x="62390" y="90571"/>
                      <a:pt x="38281" y="90571"/>
                    </a:cubicBezTo>
                    <a:cubicBezTo>
                      <a:pt x="14172" y="90571"/>
                      <a:pt x="0" y="78109"/>
                      <a:pt x="0" y="54897"/>
                    </a:cubicBezTo>
                    <a:lnTo>
                      <a:pt x="0" y="0"/>
                    </a:lnTo>
                    <a:lnTo>
                      <a:pt x="16860" y="0"/>
                    </a:lnTo>
                    <a:lnTo>
                      <a:pt x="16860" y="53268"/>
                    </a:lnTo>
                    <a:cubicBezTo>
                      <a:pt x="16860" y="66625"/>
                      <a:pt x="21910" y="75585"/>
                      <a:pt x="38281" y="75585"/>
                    </a:cubicBezTo>
                    <a:cubicBezTo>
                      <a:pt x="54652" y="75585"/>
                      <a:pt x="58725" y="67114"/>
                      <a:pt x="58725" y="53675"/>
                    </a:cubicBezTo>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78" name="Forme libre : forme 34"/>
              <p:cNvSpPr/>
              <p:nvPr/>
            </p:nvSpPr>
            <p:spPr>
              <a:xfrm>
                <a:off x="468000" y="10035000"/>
                <a:ext cx="32760" cy="95040"/>
              </a:xfrm>
              <a:custGeom>
                <a:avLst/>
                <a:gdLst>
                  <a:gd name="textAreaLeft" fmla="*/ 0 w 32760"/>
                  <a:gd name="textAreaRight" fmla="*/ 33480 w 32760"/>
                  <a:gd name="textAreaTop" fmla="*/ 0 h 95040"/>
                  <a:gd name="textAreaBottom" fmla="*/ 95760 h 95040"/>
                  <a:gd name="GluePoint1X" fmla="*/ 15801 w 62715"/>
                  <a:gd name="GluePoint1Y" fmla="*/ 71268 h 71267"/>
                  <a:gd name="GluePoint2X" fmla="*/ 0 w 62715"/>
                  <a:gd name="GluePoint2Y" fmla="*/ 71268 h 71267"/>
                  <a:gd name="GluePoint3X" fmla="*/ 0 w 62715"/>
                  <a:gd name="GluePoint3Y" fmla="*/ 1792 h 71267"/>
                  <a:gd name="GluePoint4X" fmla="*/ 15557 w 62715"/>
                  <a:gd name="GluePoint4Y" fmla="*/ 1792 h 71267"/>
                  <a:gd name="GluePoint5X" fmla="*/ 15557 w 62715"/>
                  <a:gd name="GluePoint5Y" fmla="*/ 20118 h 71267"/>
                  <a:gd name="GluePoint6X" fmla="*/ 16860 w 62715"/>
                  <a:gd name="GluePoint6Y" fmla="*/ 20118 h 71267"/>
                  <a:gd name="GluePoint7X" fmla="*/ 41294 w 62715"/>
                  <a:gd name="GluePoint7Y" fmla="*/ 0 h 71267"/>
                  <a:gd name="GluePoint8X" fmla="*/ 62716 w 62715"/>
                  <a:gd name="GluePoint8Y" fmla="*/ 24842 h 71267"/>
                  <a:gd name="GluePoint9X" fmla="*/ 62716 w 62715"/>
                  <a:gd name="GluePoint9Y" fmla="*/ 71268 h 71267"/>
                  <a:gd name="GluePoint10X" fmla="*/ 46914 w 62715"/>
                  <a:gd name="GluePoint10Y" fmla="*/ 71268 h 71267"/>
                  <a:gd name="GluePoint11X" fmla="*/ 46914 w 62715"/>
                  <a:gd name="GluePoint11Y" fmla="*/ 28996 h 71267"/>
                  <a:gd name="GluePoint12X" fmla="*/ 33638 w 62715"/>
                  <a:gd name="GluePoint12Y" fmla="*/ 14335 h 71267"/>
                  <a:gd name="GluePoint13X" fmla="*/ 15882 w 62715"/>
                  <a:gd name="GluePoint13Y" fmla="*/ 31928 h 71267"/>
                  <a:gd name="GluePoint14X" fmla="*/ 15882 w 62715"/>
                  <a:gd name="GluePoint14Y" fmla="*/ 71268 h 71267"/>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Lst>
                <a:rect l="textAreaLeft" t="textAreaTop" r="textAreaRight" b="textAreaBottom"/>
                <a:pathLst>
                  <a:path w="62715" h="71267">
                    <a:moveTo>
                      <a:pt x="15801" y="71268"/>
                    </a:moveTo>
                    <a:lnTo>
                      <a:pt x="0" y="71268"/>
                    </a:lnTo>
                    <a:lnTo>
                      <a:pt x="0" y="1792"/>
                    </a:lnTo>
                    <a:lnTo>
                      <a:pt x="15557" y="1792"/>
                    </a:lnTo>
                    <a:lnTo>
                      <a:pt x="15557" y="20118"/>
                    </a:lnTo>
                    <a:lnTo>
                      <a:pt x="16860" y="20118"/>
                    </a:lnTo>
                    <a:cubicBezTo>
                      <a:pt x="20688" y="7249"/>
                      <a:pt x="29566" y="0"/>
                      <a:pt x="41294" y="0"/>
                    </a:cubicBezTo>
                    <a:cubicBezTo>
                      <a:pt x="55792" y="0"/>
                      <a:pt x="62716" y="9774"/>
                      <a:pt x="62716" y="24842"/>
                    </a:cubicBezTo>
                    <a:lnTo>
                      <a:pt x="62716" y="71268"/>
                    </a:lnTo>
                    <a:lnTo>
                      <a:pt x="46914" y="71268"/>
                    </a:lnTo>
                    <a:lnTo>
                      <a:pt x="46914" y="28996"/>
                    </a:lnTo>
                    <a:cubicBezTo>
                      <a:pt x="46914" y="20525"/>
                      <a:pt x="43249" y="14335"/>
                      <a:pt x="33638" y="14335"/>
                    </a:cubicBezTo>
                    <a:cubicBezTo>
                      <a:pt x="22968" y="14335"/>
                      <a:pt x="15882" y="21421"/>
                      <a:pt x="15882" y="31928"/>
                    </a:cubicBezTo>
                    <a:lnTo>
                      <a:pt x="15882" y="71268"/>
                    </a:lnTo>
                    <a:close/>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79" name="Forme libre : forme 35"/>
              <p:cNvSpPr/>
              <p:nvPr/>
            </p:nvSpPr>
            <p:spPr>
              <a:xfrm>
                <a:off x="508680" y="10004400"/>
                <a:ext cx="8640" cy="126000"/>
              </a:xfrm>
              <a:custGeom>
                <a:avLst/>
                <a:gdLst>
                  <a:gd name="textAreaLeft" fmla="*/ 0 w 8640"/>
                  <a:gd name="textAreaRight" fmla="*/ 9360 w 8640"/>
                  <a:gd name="textAreaTop" fmla="*/ 0 h 126000"/>
                  <a:gd name="textAreaBottom" fmla="*/ 126720 h 126000"/>
                  <a:gd name="GluePoint1X" fmla="*/ 570 w 17267"/>
                  <a:gd name="GluePoint1Y" fmla="*/ 24761 h 94317"/>
                  <a:gd name="GluePoint2X" fmla="*/ 16534 w 17267"/>
                  <a:gd name="GluePoint2Y" fmla="*/ 24761 h 94317"/>
                  <a:gd name="GluePoint3X" fmla="*/ 16534 w 17267"/>
                  <a:gd name="GluePoint3Y" fmla="*/ 94318 h 94317"/>
                  <a:gd name="GluePoint4X" fmla="*/ 570 w 17267"/>
                  <a:gd name="GluePoint4Y" fmla="*/ 94318 h 94317"/>
                  <a:gd name="GluePoint5X" fmla="*/ 570 w 17267"/>
                  <a:gd name="GluePoint5Y" fmla="*/ 24761 h 94317"/>
                  <a:gd name="GluePoint6X" fmla="*/ 0 w 17267"/>
                  <a:gd name="GluePoint6Y" fmla="*/ 0 h 94317"/>
                  <a:gd name="GluePoint7X" fmla="*/ 17267 w 17267"/>
                  <a:gd name="GluePoint7Y" fmla="*/ 0 h 94317"/>
                  <a:gd name="GluePoint8X" fmla="*/ 17267 w 17267"/>
                  <a:gd name="GluePoint8Y" fmla="*/ 12869 h 94317"/>
                  <a:gd name="GluePoint9X" fmla="*/ 0 w 17267"/>
                  <a:gd name="GluePoint9Y" fmla="*/ 12869 h 94317"/>
                  <a:gd name="GluePoint10X" fmla="*/ 0 w 17267"/>
                  <a:gd name="GluePoint10Y" fmla="*/ 0 h 94317"/>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Lst>
                <a:rect l="textAreaLeft" t="textAreaTop" r="textAreaRight" b="textAreaBottom"/>
                <a:pathLst>
                  <a:path w="17267" h="94317">
                    <a:moveTo>
                      <a:pt x="570" y="24761"/>
                    </a:moveTo>
                    <a:lnTo>
                      <a:pt x="16534" y="24761"/>
                    </a:lnTo>
                    <a:lnTo>
                      <a:pt x="16534" y="94318"/>
                    </a:lnTo>
                    <a:lnTo>
                      <a:pt x="570" y="94318"/>
                    </a:lnTo>
                    <a:lnTo>
                      <a:pt x="570" y="24761"/>
                    </a:lnTo>
                    <a:close/>
                    <a:moveTo>
                      <a:pt x="0" y="0"/>
                    </a:moveTo>
                    <a:lnTo>
                      <a:pt x="17267" y="0"/>
                    </a:lnTo>
                    <a:lnTo>
                      <a:pt x="17267" y="12869"/>
                    </a:lnTo>
                    <a:lnTo>
                      <a:pt x="0" y="12869"/>
                    </a:lnTo>
                    <a:lnTo>
                      <a:pt x="0" y="0"/>
                    </a:lnTo>
                    <a:close/>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80" name="Forme libre : forme 36"/>
              <p:cNvSpPr/>
              <p:nvPr/>
            </p:nvSpPr>
            <p:spPr>
              <a:xfrm>
                <a:off x="520560" y="10037520"/>
                <a:ext cx="37800" cy="92520"/>
              </a:xfrm>
              <a:custGeom>
                <a:avLst/>
                <a:gdLst>
                  <a:gd name="textAreaLeft" fmla="*/ 0 w 37800"/>
                  <a:gd name="textAreaRight" fmla="*/ 38520 w 37800"/>
                  <a:gd name="textAreaTop" fmla="*/ 0 h 92520"/>
                  <a:gd name="textAreaBottom" fmla="*/ 93240 h 92520"/>
                  <a:gd name="GluePoint1X" fmla="*/ 25738 w 72245"/>
                  <a:gd name="GluePoint1Y" fmla="*/ 69476 h 69475"/>
                  <a:gd name="GluePoint2X" fmla="*/ 0 w 72245"/>
                  <a:gd name="GluePoint2Y" fmla="*/ 0 h 69475"/>
                  <a:gd name="GluePoint3X" fmla="*/ 17267 w 72245"/>
                  <a:gd name="GluePoint3Y" fmla="*/ 0 h 69475"/>
                  <a:gd name="GluePoint4X" fmla="*/ 25819 w 72245"/>
                  <a:gd name="GluePoint4Y" fmla="*/ 26878 h 69475"/>
                  <a:gd name="GluePoint5X" fmla="*/ 34860 w 72245"/>
                  <a:gd name="GluePoint5Y" fmla="*/ 55874 h 69475"/>
                  <a:gd name="GluePoint6X" fmla="*/ 37792 w 72245"/>
                  <a:gd name="GluePoint6Y" fmla="*/ 55874 h 69475"/>
                  <a:gd name="GluePoint7X" fmla="*/ 46833 w 72245"/>
                  <a:gd name="GluePoint7Y" fmla="*/ 26878 h 69475"/>
                  <a:gd name="GluePoint8X" fmla="*/ 55385 w 72245"/>
                  <a:gd name="GluePoint8Y" fmla="*/ 0 h 69475"/>
                  <a:gd name="GluePoint9X" fmla="*/ 72245 w 72245"/>
                  <a:gd name="GluePoint9Y" fmla="*/ 0 h 69475"/>
                  <a:gd name="GluePoint10X" fmla="*/ 46670 w 72245"/>
                  <a:gd name="GluePoint10Y" fmla="*/ 69476 h 69475"/>
                  <a:gd name="GluePoint11X" fmla="*/ 25656 w 72245"/>
                  <a:gd name="GluePoint11Y" fmla="*/ 69476 h 69475"/>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Lst>
                <a:rect l="textAreaLeft" t="textAreaTop" r="textAreaRight" b="textAreaBottom"/>
                <a:pathLst>
                  <a:path w="72245" h="69475">
                    <a:moveTo>
                      <a:pt x="25738" y="69476"/>
                    </a:moveTo>
                    <a:lnTo>
                      <a:pt x="0" y="0"/>
                    </a:lnTo>
                    <a:lnTo>
                      <a:pt x="17267" y="0"/>
                    </a:lnTo>
                    <a:lnTo>
                      <a:pt x="25819" y="26878"/>
                    </a:lnTo>
                    <a:cubicBezTo>
                      <a:pt x="28914" y="36815"/>
                      <a:pt x="32172" y="46426"/>
                      <a:pt x="34860" y="55874"/>
                    </a:cubicBezTo>
                    <a:lnTo>
                      <a:pt x="37792" y="55874"/>
                    </a:lnTo>
                    <a:cubicBezTo>
                      <a:pt x="40480" y="46426"/>
                      <a:pt x="43738" y="36489"/>
                      <a:pt x="46833" y="26878"/>
                    </a:cubicBezTo>
                    <a:lnTo>
                      <a:pt x="55385" y="0"/>
                    </a:lnTo>
                    <a:lnTo>
                      <a:pt x="72245" y="0"/>
                    </a:lnTo>
                    <a:lnTo>
                      <a:pt x="46670" y="69476"/>
                    </a:lnTo>
                    <a:lnTo>
                      <a:pt x="25656" y="69476"/>
                    </a:lnTo>
                    <a:close/>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81" name="Forme libre : forme 37"/>
              <p:cNvSpPr/>
              <p:nvPr/>
            </p:nvSpPr>
            <p:spPr>
              <a:xfrm>
                <a:off x="559440" y="10035000"/>
                <a:ext cx="34920" cy="97200"/>
              </a:xfrm>
              <a:custGeom>
                <a:avLst/>
                <a:gdLst>
                  <a:gd name="textAreaLeft" fmla="*/ 0 w 34920"/>
                  <a:gd name="textAreaRight" fmla="*/ 35640 w 34920"/>
                  <a:gd name="textAreaTop" fmla="*/ 0 h 97200"/>
                  <a:gd name="textAreaBottom" fmla="*/ 97920 h 97200"/>
                  <a:gd name="GluePoint1X" fmla="*/ 16045 w 66299"/>
                  <a:gd name="GluePoint1Y" fmla="*/ 30462 h 72978"/>
                  <a:gd name="GluePoint2X" fmla="*/ 51720 w 66299"/>
                  <a:gd name="GluePoint2Y" fmla="*/ 30462 h 72978"/>
                  <a:gd name="GluePoint3X" fmla="*/ 34697 w 66299"/>
                  <a:gd name="GluePoint3Y" fmla="*/ 12299 h 72978"/>
                  <a:gd name="GluePoint4X" fmla="*/ 16045 w 66299"/>
                  <a:gd name="GluePoint4Y" fmla="*/ 30462 h 72978"/>
                  <a:gd name="GluePoint5X" fmla="*/ 81 w 66299"/>
                  <a:gd name="GluePoint5Y" fmla="*/ 37385 h 72978"/>
                  <a:gd name="GluePoint6X" fmla="*/ 35104 w 66299"/>
                  <a:gd name="GluePoint6Y" fmla="*/ 0 h 72978"/>
                  <a:gd name="GluePoint7X" fmla="*/ 66299 w 66299"/>
                  <a:gd name="GluePoint7Y" fmla="*/ 31765 h 72978"/>
                  <a:gd name="GluePoint8X" fmla="*/ 65974 w 66299"/>
                  <a:gd name="GluePoint8Y" fmla="*/ 41050 h 72978"/>
                  <a:gd name="GluePoint9X" fmla="*/ 15801 w 66299"/>
                  <a:gd name="GluePoint9Y" fmla="*/ 41050 h 72978"/>
                  <a:gd name="GluePoint10X" fmla="*/ 35186 w 66299"/>
                  <a:gd name="GluePoint10Y" fmla="*/ 59946 h 72978"/>
                  <a:gd name="GluePoint11X" fmla="*/ 52046 w 66299"/>
                  <a:gd name="GluePoint11Y" fmla="*/ 47973 h 72978"/>
                  <a:gd name="GluePoint12X" fmla="*/ 65648 w 66299"/>
                  <a:gd name="GluePoint12Y" fmla="*/ 51801 h 72978"/>
                  <a:gd name="GluePoint13X" fmla="*/ 35023 w 66299"/>
                  <a:gd name="GluePoint13Y" fmla="*/ 72978 h 72978"/>
                  <a:gd name="GluePoint14X" fmla="*/ 0 w 66299"/>
                  <a:gd name="GluePoint14Y" fmla="*/ 37304 h 72978"/>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Lst>
                <a:rect l="textAreaLeft" t="textAreaTop" r="textAreaRight" b="textAreaBottom"/>
                <a:pathLst>
                  <a:path w="66299" h="72978">
                    <a:moveTo>
                      <a:pt x="16045" y="30462"/>
                    </a:moveTo>
                    <a:lnTo>
                      <a:pt x="51720" y="30462"/>
                    </a:lnTo>
                    <a:cubicBezTo>
                      <a:pt x="51150" y="18489"/>
                      <a:pt x="45774" y="12299"/>
                      <a:pt x="34697" y="12299"/>
                    </a:cubicBezTo>
                    <a:cubicBezTo>
                      <a:pt x="23620" y="12299"/>
                      <a:pt x="17511" y="18082"/>
                      <a:pt x="16045" y="30462"/>
                    </a:cubicBezTo>
                    <a:moveTo>
                      <a:pt x="81" y="37385"/>
                    </a:moveTo>
                    <a:cubicBezTo>
                      <a:pt x="81" y="13846"/>
                      <a:pt x="13357" y="0"/>
                      <a:pt x="35104" y="0"/>
                    </a:cubicBezTo>
                    <a:cubicBezTo>
                      <a:pt x="56851" y="0"/>
                      <a:pt x="66299" y="12706"/>
                      <a:pt x="66299" y="31765"/>
                    </a:cubicBezTo>
                    <a:cubicBezTo>
                      <a:pt x="66299" y="34453"/>
                      <a:pt x="66299" y="37548"/>
                      <a:pt x="65974" y="41050"/>
                    </a:cubicBezTo>
                    <a:lnTo>
                      <a:pt x="15801" y="41050"/>
                    </a:lnTo>
                    <a:cubicBezTo>
                      <a:pt x="17023" y="53593"/>
                      <a:pt x="23376" y="59946"/>
                      <a:pt x="35186" y="59946"/>
                    </a:cubicBezTo>
                    <a:cubicBezTo>
                      <a:pt x="46263" y="59946"/>
                      <a:pt x="50091" y="54652"/>
                      <a:pt x="52046" y="47973"/>
                    </a:cubicBezTo>
                    <a:lnTo>
                      <a:pt x="65648" y="51801"/>
                    </a:lnTo>
                    <a:cubicBezTo>
                      <a:pt x="62390" y="64345"/>
                      <a:pt x="53675" y="72978"/>
                      <a:pt x="35023" y="72978"/>
                    </a:cubicBezTo>
                    <a:cubicBezTo>
                      <a:pt x="13765" y="72978"/>
                      <a:pt x="0" y="60598"/>
                      <a:pt x="0" y="37304"/>
                    </a:cubicBezTo>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82" name="Forme libre : forme 38"/>
              <p:cNvSpPr/>
              <p:nvPr/>
            </p:nvSpPr>
            <p:spPr>
              <a:xfrm>
                <a:off x="600120" y="10036440"/>
                <a:ext cx="20520" cy="93600"/>
              </a:xfrm>
              <a:custGeom>
                <a:avLst/>
                <a:gdLst>
                  <a:gd name="textAreaLeft" fmla="*/ 0 w 20520"/>
                  <a:gd name="textAreaRight" fmla="*/ 21240 w 20520"/>
                  <a:gd name="textAreaTop" fmla="*/ 0 h 93600"/>
                  <a:gd name="textAreaBottom" fmla="*/ 94320 h 93600"/>
                  <a:gd name="GluePoint1X" fmla="*/ 0 w 39421"/>
                  <a:gd name="GluePoint1Y" fmla="*/ 70209 h 70290"/>
                  <a:gd name="GluePoint2X" fmla="*/ 0 w 39421"/>
                  <a:gd name="GluePoint2Y" fmla="*/ 733 h 70290"/>
                  <a:gd name="GluePoint3X" fmla="*/ 15068 w 39421"/>
                  <a:gd name="GluePoint3Y" fmla="*/ 733 h 70290"/>
                  <a:gd name="GluePoint4X" fmla="*/ 15068 w 39421"/>
                  <a:gd name="GluePoint4Y" fmla="*/ 21584 h 70290"/>
                  <a:gd name="GluePoint5X" fmla="*/ 16371 w 39421"/>
                  <a:gd name="GluePoint5Y" fmla="*/ 21747 h 70290"/>
                  <a:gd name="GluePoint6X" fmla="*/ 36896 w 39421"/>
                  <a:gd name="GluePoint6Y" fmla="*/ 0 h 70290"/>
                  <a:gd name="GluePoint7X" fmla="*/ 39421 w 39421"/>
                  <a:gd name="GluePoint7Y" fmla="*/ 0 h 70290"/>
                  <a:gd name="GluePoint8X" fmla="*/ 39421 w 39421"/>
                  <a:gd name="GluePoint8Y" fmla="*/ 17919 h 70290"/>
                  <a:gd name="GluePoint9X" fmla="*/ 35593 w 39421"/>
                  <a:gd name="GluePoint9Y" fmla="*/ 17919 h 70290"/>
                  <a:gd name="GluePoint10X" fmla="*/ 15801 w 39421"/>
                  <a:gd name="GluePoint10Y" fmla="*/ 37304 h 70290"/>
                  <a:gd name="GluePoint11X" fmla="*/ 15801 w 39421"/>
                  <a:gd name="GluePoint11Y" fmla="*/ 70290 h 70290"/>
                  <a:gd name="GluePoint12X" fmla="*/ 0 w 39421"/>
                  <a:gd name="GluePoint12Y" fmla="*/ 70290 h 70290"/>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Lst>
                <a:rect l="textAreaLeft" t="textAreaTop" r="textAreaRight" b="textAreaBottom"/>
                <a:pathLst>
                  <a:path w="39421" h="70290">
                    <a:moveTo>
                      <a:pt x="0" y="70209"/>
                    </a:moveTo>
                    <a:lnTo>
                      <a:pt x="0" y="733"/>
                    </a:lnTo>
                    <a:lnTo>
                      <a:pt x="15068" y="733"/>
                    </a:lnTo>
                    <a:lnTo>
                      <a:pt x="15068" y="21584"/>
                    </a:lnTo>
                    <a:lnTo>
                      <a:pt x="16371" y="21747"/>
                    </a:lnTo>
                    <a:cubicBezTo>
                      <a:pt x="20362" y="4887"/>
                      <a:pt x="26878" y="0"/>
                      <a:pt x="36896" y="0"/>
                    </a:cubicBezTo>
                    <a:lnTo>
                      <a:pt x="39421" y="0"/>
                    </a:lnTo>
                    <a:lnTo>
                      <a:pt x="39421" y="17919"/>
                    </a:lnTo>
                    <a:lnTo>
                      <a:pt x="35593" y="17919"/>
                    </a:lnTo>
                    <a:cubicBezTo>
                      <a:pt x="20932" y="17919"/>
                      <a:pt x="15801" y="23050"/>
                      <a:pt x="15801" y="37304"/>
                    </a:cubicBezTo>
                    <a:lnTo>
                      <a:pt x="15801" y="70290"/>
                    </a:lnTo>
                    <a:lnTo>
                      <a:pt x="0" y="70290"/>
                    </a:lnTo>
                    <a:close/>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83" name="Forme libre : forme 39"/>
              <p:cNvSpPr/>
              <p:nvPr/>
            </p:nvSpPr>
            <p:spPr>
              <a:xfrm>
                <a:off x="622800" y="10035360"/>
                <a:ext cx="32040" cy="97920"/>
              </a:xfrm>
              <a:custGeom>
                <a:avLst/>
                <a:gdLst>
                  <a:gd name="textAreaLeft" fmla="*/ 0 w 32040"/>
                  <a:gd name="textAreaRight" fmla="*/ 32760 w 32040"/>
                  <a:gd name="textAreaTop" fmla="*/ 0 h 97920"/>
                  <a:gd name="textAreaBottom" fmla="*/ 98640 h 97920"/>
                  <a:gd name="GluePoint1X" fmla="*/ 0 w 61005"/>
                  <a:gd name="GluePoint1Y" fmla="*/ 50661 h 73304"/>
                  <a:gd name="GluePoint2X" fmla="*/ 14335 w 61005"/>
                  <a:gd name="GluePoint2Y" fmla="*/ 47729 h 73304"/>
                  <a:gd name="GluePoint3X" fmla="*/ 32661 w 61005"/>
                  <a:gd name="GluePoint3Y" fmla="*/ 61494 h 73304"/>
                  <a:gd name="GluePoint4X" fmla="*/ 45530 w 61005"/>
                  <a:gd name="GluePoint4Y" fmla="*/ 52616 h 73304"/>
                  <a:gd name="GluePoint5X" fmla="*/ 27937 w 61005"/>
                  <a:gd name="GluePoint5Y" fmla="*/ 41946 h 73304"/>
                  <a:gd name="GluePoint6X" fmla="*/ 2932 w 61005"/>
                  <a:gd name="GluePoint6Y" fmla="*/ 20525 h 73304"/>
                  <a:gd name="GluePoint7X" fmla="*/ 30625 w 61005"/>
                  <a:gd name="GluePoint7Y" fmla="*/ 0 h 73304"/>
                  <a:gd name="GluePoint8X" fmla="*/ 59050 w 61005"/>
                  <a:gd name="GluePoint8Y" fmla="*/ 20118 h 73304"/>
                  <a:gd name="GluePoint9X" fmla="*/ 44715 w 61005"/>
                  <a:gd name="GluePoint9Y" fmla="*/ 23213 h 73304"/>
                  <a:gd name="GluePoint10X" fmla="*/ 30380 w 61005"/>
                  <a:gd name="GluePoint10Y" fmla="*/ 11403 h 73304"/>
                  <a:gd name="GluePoint11X" fmla="*/ 18082 w 61005"/>
                  <a:gd name="GluePoint11Y" fmla="*/ 19711 h 73304"/>
                  <a:gd name="GluePoint12X" fmla="*/ 34208 w 61005"/>
                  <a:gd name="GluePoint12Y" fmla="*/ 30381 h 73304"/>
                  <a:gd name="GluePoint13X" fmla="*/ 61005 w 61005"/>
                  <a:gd name="GluePoint13Y" fmla="*/ 52127 h 73304"/>
                  <a:gd name="GluePoint14X" fmla="*/ 32498 w 61005"/>
                  <a:gd name="GluePoint14Y" fmla="*/ 73304 h 73304"/>
                  <a:gd name="GluePoint15X" fmla="*/ 82 w 61005"/>
                  <a:gd name="GluePoint15Y" fmla="*/ 50824 h 73304"/>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 ang="0">
                    <a:pos x="GluePoint15X" y="GluePoint15Y"/>
                  </a:cxn>
                </a:cxnLst>
                <a:rect l="textAreaLeft" t="textAreaTop" r="textAreaRight" b="textAreaBottom"/>
                <a:pathLst>
                  <a:path w="61005" h="73304">
                    <a:moveTo>
                      <a:pt x="0" y="50661"/>
                    </a:moveTo>
                    <a:lnTo>
                      <a:pt x="14335" y="47729"/>
                    </a:lnTo>
                    <a:cubicBezTo>
                      <a:pt x="16534" y="56200"/>
                      <a:pt x="21421" y="61494"/>
                      <a:pt x="32661" y="61494"/>
                    </a:cubicBezTo>
                    <a:cubicBezTo>
                      <a:pt x="41132" y="61494"/>
                      <a:pt x="45530" y="58562"/>
                      <a:pt x="45530" y="52616"/>
                    </a:cubicBezTo>
                    <a:cubicBezTo>
                      <a:pt x="45530" y="47159"/>
                      <a:pt x="41702" y="44471"/>
                      <a:pt x="27937" y="41946"/>
                    </a:cubicBezTo>
                    <a:cubicBezTo>
                      <a:pt x="9448" y="38281"/>
                      <a:pt x="2932" y="32009"/>
                      <a:pt x="2932" y="20525"/>
                    </a:cubicBezTo>
                    <a:cubicBezTo>
                      <a:pt x="2932" y="7982"/>
                      <a:pt x="12136" y="0"/>
                      <a:pt x="30625" y="0"/>
                    </a:cubicBezTo>
                    <a:cubicBezTo>
                      <a:pt x="49114" y="0"/>
                      <a:pt x="56200" y="7819"/>
                      <a:pt x="59050" y="20118"/>
                    </a:cubicBezTo>
                    <a:lnTo>
                      <a:pt x="44715" y="23213"/>
                    </a:lnTo>
                    <a:cubicBezTo>
                      <a:pt x="42842" y="14661"/>
                      <a:pt x="38688" y="11403"/>
                      <a:pt x="30380" y="11403"/>
                    </a:cubicBezTo>
                    <a:cubicBezTo>
                      <a:pt x="22073" y="11403"/>
                      <a:pt x="18082" y="14498"/>
                      <a:pt x="18082" y="19711"/>
                    </a:cubicBezTo>
                    <a:cubicBezTo>
                      <a:pt x="18082" y="24598"/>
                      <a:pt x="21014" y="28018"/>
                      <a:pt x="34208" y="30381"/>
                    </a:cubicBezTo>
                    <a:cubicBezTo>
                      <a:pt x="54815" y="34209"/>
                      <a:pt x="61005" y="41213"/>
                      <a:pt x="61005" y="52127"/>
                    </a:cubicBezTo>
                    <a:cubicBezTo>
                      <a:pt x="61005" y="64996"/>
                      <a:pt x="52453" y="73304"/>
                      <a:pt x="32498" y="73304"/>
                    </a:cubicBezTo>
                    <a:cubicBezTo>
                      <a:pt x="10018" y="73304"/>
                      <a:pt x="2606" y="64100"/>
                      <a:pt x="82" y="50824"/>
                    </a:cubicBezTo>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84" name="Forme libre : forme 40"/>
              <p:cNvSpPr/>
              <p:nvPr/>
            </p:nvSpPr>
            <p:spPr>
              <a:xfrm>
                <a:off x="660600" y="10004400"/>
                <a:ext cx="8640" cy="126000"/>
              </a:xfrm>
              <a:custGeom>
                <a:avLst/>
                <a:gdLst>
                  <a:gd name="textAreaLeft" fmla="*/ 0 w 8640"/>
                  <a:gd name="textAreaRight" fmla="*/ 9360 w 8640"/>
                  <a:gd name="textAreaTop" fmla="*/ 0 h 126000"/>
                  <a:gd name="textAreaBottom" fmla="*/ 126720 h 126000"/>
                  <a:gd name="GluePoint1X" fmla="*/ 570 w 17267"/>
                  <a:gd name="GluePoint1Y" fmla="*/ 24761 h 94317"/>
                  <a:gd name="GluePoint2X" fmla="*/ 16534 w 17267"/>
                  <a:gd name="GluePoint2Y" fmla="*/ 24761 h 94317"/>
                  <a:gd name="GluePoint3X" fmla="*/ 16534 w 17267"/>
                  <a:gd name="GluePoint3Y" fmla="*/ 94318 h 94317"/>
                  <a:gd name="GluePoint4X" fmla="*/ 570 w 17267"/>
                  <a:gd name="GluePoint4Y" fmla="*/ 94318 h 94317"/>
                  <a:gd name="GluePoint5X" fmla="*/ 570 w 17267"/>
                  <a:gd name="GluePoint5Y" fmla="*/ 24761 h 94317"/>
                  <a:gd name="GluePoint6X" fmla="*/ 0 w 17267"/>
                  <a:gd name="GluePoint6Y" fmla="*/ 0 h 94317"/>
                  <a:gd name="GluePoint7X" fmla="*/ 17267 w 17267"/>
                  <a:gd name="GluePoint7Y" fmla="*/ 0 h 94317"/>
                  <a:gd name="GluePoint8X" fmla="*/ 17267 w 17267"/>
                  <a:gd name="GluePoint8Y" fmla="*/ 12869 h 94317"/>
                  <a:gd name="GluePoint9X" fmla="*/ 0 w 17267"/>
                  <a:gd name="GluePoint9Y" fmla="*/ 12869 h 94317"/>
                  <a:gd name="GluePoint10X" fmla="*/ 0 w 17267"/>
                  <a:gd name="GluePoint10Y" fmla="*/ 0 h 94317"/>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Lst>
                <a:rect l="textAreaLeft" t="textAreaTop" r="textAreaRight" b="textAreaBottom"/>
                <a:pathLst>
                  <a:path w="17267" h="94317">
                    <a:moveTo>
                      <a:pt x="570" y="24761"/>
                    </a:moveTo>
                    <a:lnTo>
                      <a:pt x="16534" y="24761"/>
                    </a:lnTo>
                    <a:lnTo>
                      <a:pt x="16534" y="94318"/>
                    </a:lnTo>
                    <a:lnTo>
                      <a:pt x="570" y="94318"/>
                    </a:lnTo>
                    <a:lnTo>
                      <a:pt x="570" y="24761"/>
                    </a:lnTo>
                    <a:close/>
                    <a:moveTo>
                      <a:pt x="0" y="0"/>
                    </a:moveTo>
                    <a:lnTo>
                      <a:pt x="17267" y="0"/>
                    </a:lnTo>
                    <a:lnTo>
                      <a:pt x="17267" y="12869"/>
                    </a:lnTo>
                    <a:lnTo>
                      <a:pt x="0" y="12869"/>
                    </a:lnTo>
                    <a:lnTo>
                      <a:pt x="0" y="0"/>
                    </a:lnTo>
                    <a:close/>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85" name="Forme libre : forme 41"/>
              <p:cNvSpPr/>
              <p:nvPr/>
            </p:nvSpPr>
            <p:spPr>
              <a:xfrm>
                <a:off x="673920" y="10012320"/>
                <a:ext cx="24480" cy="120600"/>
              </a:xfrm>
              <a:custGeom>
                <a:avLst/>
                <a:gdLst>
                  <a:gd name="textAreaLeft" fmla="*/ 0 w 24480"/>
                  <a:gd name="textAreaRight" fmla="*/ 25200 w 24480"/>
                  <a:gd name="textAreaTop" fmla="*/ 0 h 120600"/>
                  <a:gd name="textAreaBottom" fmla="*/ 121320 h 120600"/>
                  <a:gd name="GluePoint1X" fmla="*/ 9774 w 47158"/>
                  <a:gd name="GluePoint1Y" fmla="*/ 31684 h 90245"/>
                  <a:gd name="GluePoint2X" fmla="*/ 0 w 47158"/>
                  <a:gd name="GluePoint2Y" fmla="*/ 31684 h 90245"/>
                  <a:gd name="GluePoint3X" fmla="*/ 0 w 47158"/>
                  <a:gd name="GluePoint3Y" fmla="*/ 18815 h 90245"/>
                  <a:gd name="GluePoint4X" fmla="*/ 9774 w 47158"/>
                  <a:gd name="GluePoint4Y" fmla="*/ 18815 h 90245"/>
                  <a:gd name="GluePoint5X" fmla="*/ 9774 w 47158"/>
                  <a:gd name="GluePoint5Y" fmla="*/ 0 h 90245"/>
                  <a:gd name="GluePoint6X" fmla="*/ 25738 w 47158"/>
                  <a:gd name="GluePoint6Y" fmla="*/ 0 h 90245"/>
                  <a:gd name="GluePoint7X" fmla="*/ 25738 w 47158"/>
                  <a:gd name="GluePoint7Y" fmla="*/ 18815 h 90245"/>
                  <a:gd name="GluePoint8X" fmla="*/ 46181 w 47158"/>
                  <a:gd name="GluePoint8Y" fmla="*/ 18815 h 90245"/>
                  <a:gd name="GluePoint9X" fmla="*/ 46181 w 47158"/>
                  <a:gd name="GluePoint9Y" fmla="*/ 31684 h 90245"/>
                  <a:gd name="GluePoint10X" fmla="*/ 25738 w 47158"/>
                  <a:gd name="GluePoint10Y" fmla="*/ 31684 h 90245"/>
                  <a:gd name="GluePoint11X" fmla="*/ 25738 w 47158"/>
                  <a:gd name="GluePoint11Y" fmla="*/ 64996 h 90245"/>
                  <a:gd name="GluePoint12X" fmla="*/ 35186 w 47158"/>
                  <a:gd name="GluePoint12Y" fmla="*/ 75340 h 90245"/>
                  <a:gd name="GluePoint13X" fmla="*/ 45204 w 47158"/>
                  <a:gd name="GluePoint13Y" fmla="*/ 73548 h 90245"/>
                  <a:gd name="GluePoint14X" fmla="*/ 47159 w 47158"/>
                  <a:gd name="GluePoint14Y" fmla="*/ 87721 h 90245"/>
                  <a:gd name="GluePoint15X" fmla="*/ 31521 w 47158"/>
                  <a:gd name="GluePoint15Y" fmla="*/ 90246 h 90245"/>
                  <a:gd name="GluePoint16X" fmla="*/ 9774 w 47158"/>
                  <a:gd name="GluePoint16Y" fmla="*/ 67195 h 90245"/>
                  <a:gd name="GluePoint17X" fmla="*/ 9774 w 47158"/>
                  <a:gd name="GluePoint17Y" fmla="*/ 31684 h 90245"/>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 ang="0">
                    <a:pos x="GluePoint15X" y="GluePoint15Y"/>
                  </a:cxn>
                  <a:cxn ang="0">
                    <a:pos x="GluePoint16X" y="GluePoint16Y"/>
                  </a:cxn>
                  <a:cxn ang="0">
                    <a:pos x="GluePoint17X" y="GluePoint17Y"/>
                  </a:cxn>
                </a:cxnLst>
                <a:rect l="textAreaLeft" t="textAreaTop" r="textAreaRight" b="textAreaBottom"/>
                <a:pathLst>
                  <a:path w="47158" h="90245">
                    <a:moveTo>
                      <a:pt x="9774" y="31684"/>
                    </a:moveTo>
                    <a:lnTo>
                      <a:pt x="0" y="31684"/>
                    </a:lnTo>
                    <a:lnTo>
                      <a:pt x="0" y="18815"/>
                    </a:lnTo>
                    <a:lnTo>
                      <a:pt x="9774" y="18815"/>
                    </a:lnTo>
                    <a:lnTo>
                      <a:pt x="9774" y="0"/>
                    </a:lnTo>
                    <a:lnTo>
                      <a:pt x="25738" y="0"/>
                    </a:lnTo>
                    <a:lnTo>
                      <a:pt x="25738" y="18815"/>
                    </a:lnTo>
                    <a:lnTo>
                      <a:pt x="46181" y="18815"/>
                    </a:lnTo>
                    <a:lnTo>
                      <a:pt x="46181" y="31684"/>
                    </a:lnTo>
                    <a:lnTo>
                      <a:pt x="25738" y="31684"/>
                    </a:lnTo>
                    <a:lnTo>
                      <a:pt x="25738" y="64996"/>
                    </a:lnTo>
                    <a:cubicBezTo>
                      <a:pt x="25738" y="71757"/>
                      <a:pt x="28263" y="75340"/>
                      <a:pt x="35186" y="75340"/>
                    </a:cubicBezTo>
                    <a:cubicBezTo>
                      <a:pt x="38770" y="75340"/>
                      <a:pt x="41865" y="74607"/>
                      <a:pt x="45204" y="73548"/>
                    </a:cubicBezTo>
                    <a:lnTo>
                      <a:pt x="47159" y="87721"/>
                    </a:lnTo>
                    <a:cubicBezTo>
                      <a:pt x="41946" y="89349"/>
                      <a:pt x="38444" y="90246"/>
                      <a:pt x="31521" y="90246"/>
                    </a:cubicBezTo>
                    <a:cubicBezTo>
                      <a:pt x="16290" y="90246"/>
                      <a:pt x="9774" y="80227"/>
                      <a:pt x="9774" y="67195"/>
                    </a:cubicBezTo>
                    <a:lnTo>
                      <a:pt x="9774" y="31684"/>
                    </a:lnTo>
                    <a:close/>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86" name="Forme libre : forme 42"/>
              <p:cNvSpPr/>
              <p:nvPr/>
            </p:nvSpPr>
            <p:spPr>
              <a:xfrm>
                <a:off x="701640" y="9990720"/>
                <a:ext cx="34920" cy="141840"/>
              </a:xfrm>
              <a:custGeom>
                <a:avLst/>
                <a:gdLst>
                  <a:gd name="textAreaLeft" fmla="*/ 0 w 34920"/>
                  <a:gd name="textAreaRight" fmla="*/ 35640 w 34920"/>
                  <a:gd name="textAreaTop" fmla="*/ 0 h 141840"/>
                  <a:gd name="textAreaBottom" fmla="*/ 142560 h 141840"/>
                  <a:gd name="GluePoint1X" fmla="*/ 19629 w 66299"/>
                  <a:gd name="GluePoint1Y" fmla="*/ 19955 h 106127"/>
                  <a:gd name="GluePoint2X" fmla="*/ 54245 w 66299"/>
                  <a:gd name="GluePoint2Y" fmla="*/ 0 h 106127"/>
                  <a:gd name="GluePoint3X" fmla="*/ 60191 w 66299"/>
                  <a:gd name="GluePoint3Y" fmla="*/ 11403 h 106127"/>
                  <a:gd name="GluePoint4X" fmla="*/ 23620 w 66299"/>
                  <a:gd name="GluePoint4Y" fmla="*/ 27774 h 106127"/>
                  <a:gd name="GluePoint5X" fmla="*/ 19629 w 66299"/>
                  <a:gd name="GluePoint5Y" fmla="*/ 19955 h 106127"/>
                  <a:gd name="GluePoint6X" fmla="*/ 16045 w 66299"/>
                  <a:gd name="GluePoint6Y" fmla="*/ 63612 h 106127"/>
                  <a:gd name="GluePoint7X" fmla="*/ 51720 w 66299"/>
                  <a:gd name="GluePoint7Y" fmla="*/ 63612 h 106127"/>
                  <a:gd name="GluePoint8X" fmla="*/ 34697 w 66299"/>
                  <a:gd name="GluePoint8Y" fmla="*/ 45448 h 106127"/>
                  <a:gd name="GluePoint9X" fmla="*/ 16045 w 66299"/>
                  <a:gd name="GluePoint9Y" fmla="*/ 63612 h 106127"/>
                  <a:gd name="GluePoint10X" fmla="*/ 81 w 66299"/>
                  <a:gd name="GluePoint10Y" fmla="*/ 70535 h 106127"/>
                  <a:gd name="GluePoint11X" fmla="*/ 35104 w 66299"/>
                  <a:gd name="GluePoint11Y" fmla="*/ 33150 h 106127"/>
                  <a:gd name="GluePoint12X" fmla="*/ 66299 w 66299"/>
                  <a:gd name="GluePoint12Y" fmla="*/ 64915 h 106127"/>
                  <a:gd name="GluePoint13X" fmla="*/ 65973 w 66299"/>
                  <a:gd name="GluePoint13Y" fmla="*/ 74200 h 106127"/>
                  <a:gd name="GluePoint14X" fmla="*/ 15801 w 66299"/>
                  <a:gd name="GluePoint14Y" fmla="*/ 74200 h 106127"/>
                  <a:gd name="GluePoint15X" fmla="*/ 35186 w 66299"/>
                  <a:gd name="GluePoint15Y" fmla="*/ 93096 h 106127"/>
                  <a:gd name="GluePoint16X" fmla="*/ 52046 w 66299"/>
                  <a:gd name="GluePoint16Y" fmla="*/ 81123 h 106127"/>
                  <a:gd name="GluePoint17X" fmla="*/ 65648 w 66299"/>
                  <a:gd name="GluePoint17Y" fmla="*/ 84951 h 106127"/>
                  <a:gd name="GluePoint18X" fmla="*/ 35023 w 66299"/>
                  <a:gd name="GluePoint18Y" fmla="*/ 106128 h 106127"/>
                  <a:gd name="GluePoint19X" fmla="*/ 0 w 66299"/>
                  <a:gd name="GluePoint19Y" fmla="*/ 70453 h 106127"/>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 ang="0">
                    <a:pos x="GluePoint15X" y="GluePoint15Y"/>
                  </a:cxn>
                  <a:cxn ang="0">
                    <a:pos x="GluePoint16X" y="GluePoint16Y"/>
                  </a:cxn>
                  <a:cxn ang="0">
                    <a:pos x="GluePoint17X" y="GluePoint17Y"/>
                  </a:cxn>
                  <a:cxn ang="0">
                    <a:pos x="GluePoint18X" y="GluePoint18Y"/>
                  </a:cxn>
                  <a:cxn ang="0">
                    <a:pos x="GluePoint19X" y="GluePoint19Y"/>
                  </a:cxn>
                </a:cxnLst>
                <a:rect l="textAreaLeft" t="textAreaTop" r="textAreaRight" b="textAreaBottom"/>
                <a:pathLst>
                  <a:path w="66299" h="106127">
                    <a:moveTo>
                      <a:pt x="19629" y="19955"/>
                    </a:moveTo>
                    <a:lnTo>
                      <a:pt x="54245" y="0"/>
                    </a:lnTo>
                    <a:lnTo>
                      <a:pt x="60191" y="11403"/>
                    </a:lnTo>
                    <a:lnTo>
                      <a:pt x="23620" y="27774"/>
                    </a:lnTo>
                    <a:lnTo>
                      <a:pt x="19629" y="19955"/>
                    </a:lnTo>
                    <a:close/>
                    <a:moveTo>
                      <a:pt x="16045" y="63612"/>
                    </a:moveTo>
                    <a:lnTo>
                      <a:pt x="51720" y="63612"/>
                    </a:lnTo>
                    <a:cubicBezTo>
                      <a:pt x="51150" y="51639"/>
                      <a:pt x="45774" y="45448"/>
                      <a:pt x="34697" y="45448"/>
                    </a:cubicBezTo>
                    <a:cubicBezTo>
                      <a:pt x="23620" y="45448"/>
                      <a:pt x="17511" y="51231"/>
                      <a:pt x="16045" y="63612"/>
                    </a:cubicBezTo>
                    <a:moveTo>
                      <a:pt x="81" y="70535"/>
                    </a:moveTo>
                    <a:cubicBezTo>
                      <a:pt x="81" y="46996"/>
                      <a:pt x="13357" y="33150"/>
                      <a:pt x="35104" y="33150"/>
                    </a:cubicBezTo>
                    <a:cubicBezTo>
                      <a:pt x="56851" y="33150"/>
                      <a:pt x="66299" y="45856"/>
                      <a:pt x="66299" y="64915"/>
                    </a:cubicBezTo>
                    <a:cubicBezTo>
                      <a:pt x="66299" y="67603"/>
                      <a:pt x="66299" y="70698"/>
                      <a:pt x="65973" y="74200"/>
                    </a:cubicBezTo>
                    <a:lnTo>
                      <a:pt x="15801" y="74200"/>
                    </a:lnTo>
                    <a:cubicBezTo>
                      <a:pt x="17023" y="86743"/>
                      <a:pt x="23376" y="93096"/>
                      <a:pt x="35186" y="93096"/>
                    </a:cubicBezTo>
                    <a:cubicBezTo>
                      <a:pt x="46263" y="93096"/>
                      <a:pt x="50091" y="87802"/>
                      <a:pt x="52046" y="81123"/>
                    </a:cubicBezTo>
                    <a:lnTo>
                      <a:pt x="65648" y="84951"/>
                    </a:lnTo>
                    <a:cubicBezTo>
                      <a:pt x="62390" y="97494"/>
                      <a:pt x="53675" y="106128"/>
                      <a:pt x="35023" y="106128"/>
                    </a:cubicBezTo>
                    <a:cubicBezTo>
                      <a:pt x="13765" y="106128"/>
                      <a:pt x="0" y="93748"/>
                      <a:pt x="0" y="70453"/>
                    </a:cubicBezTo>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87" name="Forme libre : forme 43"/>
              <p:cNvSpPr/>
              <p:nvPr/>
            </p:nvSpPr>
            <p:spPr>
              <a:xfrm>
                <a:off x="417600" y="10154160"/>
                <a:ext cx="34920" cy="129600"/>
              </a:xfrm>
              <a:custGeom>
                <a:avLst/>
                <a:gdLst>
                  <a:gd name="textAreaLeft" fmla="*/ 0 w 34920"/>
                  <a:gd name="textAreaRight" fmla="*/ 35640 w 34920"/>
                  <a:gd name="textAreaTop" fmla="*/ 0 h 129600"/>
                  <a:gd name="textAreaBottom" fmla="*/ 130320 h 129600"/>
                  <a:gd name="GluePoint1X" fmla="*/ 50661 w 66381"/>
                  <a:gd name="GluePoint1Y" fmla="*/ 63367 h 96924"/>
                  <a:gd name="GluePoint2X" fmla="*/ 50661 w 66381"/>
                  <a:gd name="GluePoint2Y" fmla="*/ 58073 h 96924"/>
                  <a:gd name="GluePoint3X" fmla="*/ 32905 w 66381"/>
                  <a:gd name="GluePoint3Y" fmla="*/ 38118 h 96924"/>
                  <a:gd name="GluePoint4X" fmla="*/ 15720 w 66381"/>
                  <a:gd name="GluePoint4Y" fmla="*/ 60598 h 96924"/>
                  <a:gd name="GluePoint5X" fmla="*/ 32905 w 66381"/>
                  <a:gd name="GluePoint5Y" fmla="*/ 82752 h 96924"/>
                  <a:gd name="GluePoint6X" fmla="*/ 50661 w 66381"/>
                  <a:gd name="GluePoint6Y" fmla="*/ 63367 h 96924"/>
                  <a:gd name="GluePoint7X" fmla="*/ 50661 w 66381"/>
                  <a:gd name="GluePoint7Y" fmla="*/ 76643 h 96924"/>
                  <a:gd name="GluePoint8X" fmla="*/ 49603 w 66381"/>
                  <a:gd name="GluePoint8Y" fmla="*/ 76643 h 96924"/>
                  <a:gd name="GluePoint9X" fmla="*/ 25331 w 66381"/>
                  <a:gd name="GluePoint9Y" fmla="*/ 96924 h 96924"/>
                  <a:gd name="GluePoint10X" fmla="*/ 0 w 66381"/>
                  <a:gd name="GluePoint10Y" fmla="*/ 60517 h 96924"/>
                  <a:gd name="GluePoint11X" fmla="*/ 25738 w 66381"/>
                  <a:gd name="GluePoint11Y" fmla="*/ 23702 h 96924"/>
                  <a:gd name="GluePoint12X" fmla="*/ 49521 w 66381"/>
                  <a:gd name="GluePoint12Y" fmla="*/ 43657 h 96924"/>
                  <a:gd name="GluePoint13X" fmla="*/ 50580 w 66381"/>
                  <a:gd name="GluePoint13Y" fmla="*/ 43657 h 96924"/>
                  <a:gd name="GluePoint14X" fmla="*/ 50580 w 66381"/>
                  <a:gd name="GluePoint14Y" fmla="*/ 0 h 96924"/>
                  <a:gd name="GluePoint15X" fmla="*/ 66381 w 66381"/>
                  <a:gd name="GluePoint15Y" fmla="*/ 0 h 96924"/>
                  <a:gd name="GluePoint16X" fmla="*/ 66381 w 66381"/>
                  <a:gd name="GluePoint16Y" fmla="*/ 94969 h 96924"/>
                  <a:gd name="GluePoint17X" fmla="*/ 50580 w 66381"/>
                  <a:gd name="GluePoint17Y" fmla="*/ 94969 h 96924"/>
                  <a:gd name="GluePoint18X" fmla="*/ 50580 w 66381"/>
                  <a:gd name="GluePoint18Y" fmla="*/ 76643 h 96924"/>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 ang="0">
                    <a:pos x="GluePoint15X" y="GluePoint15Y"/>
                  </a:cxn>
                  <a:cxn ang="0">
                    <a:pos x="GluePoint16X" y="GluePoint16Y"/>
                  </a:cxn>
                  <a:cxn ang="0">
                    <a:pos x="GluePoint17X" y="GluePoint17Y"/>
                  </a:cxn>
                  <a:cxn ang="0">
                    <a:pos x="GluePoint18X" y="GluePoint18Y"/>
                  </a:cxn>
                </a:cxnLst>
                <a:rect l="textAreaLeft" t="textAreaTop" r="textAreaRight" b="textAreaBottom"/>
                <a:pathLst>
                  <a:path w="66381" h="96924">
                    <a:moveTo>
                      <a:pt x="50661" y="63367"/>
                    </a:moveTo>
                    <a:lnTo>
                      <a:pt x="50661" y="58073"/>
                    </a:lnTo>
                    <a:cubicBezTo>
                      <a:pt x="50661" y="46100"/>
                      <a:pt x="43738" y="38118"/>
                      <a:pt x="32905" y="38118"/>
                    </a:cubicBezTo>
                    <a:cubicBezTo>
                      <a:pt x="21340" y="38118"/>
                      <a:pt x="15720" y="45367"/>
                      <a:pt x="15720" y="60598"/>
                    </a:cubicBezTo>
                    <a:cubicBezTo>
                      <a:pt x="15720" y="75829"/>
                      <a:pt x="21014" y="82752"/>
                      <a:pt x="32905" y="82752"/>
                    </a:cubicBezTo>
                    <a:cubicBezTo>
                      <a:pt x="43575" y="82752"/>
                      <a:pt x="50661" y="75177"/>
                      <a:pt x="50661" y="63367"/>
                    </a:cubicBezTo>
                    <a:moveTo>
                      <a:pt x="50661" y="76643"/>
                    </a:moveTo>
                    <a:lnTo>
                      <a:pt x="49603" y="76643"/>
                    </a:lnTo>
                    <a:cubicBezTo>
                      <a:pt x="46100" y="88616"/>
                      <a:pt x="37792" y="96924"/>
                      <a:pt x="25331" y="96924"/>
                    </a:cubicBezTo>
                    <a:cubicBezTo>
                      <a:pt x="9367" y="96924"/>
                      <a:pt x="0" y="84055"/>
                      <a:pt x="0" y="60517"/>
                    </a:cubicBezTo>
                    <a:cubicBezTo>
                      <a:pt x="0" y="36978"/>
                      <a:pt x="9448" y="23539"/>
                      <a:pt x="25738" y="23702"/>
                    </a:cubicBezTo>
                    <a:cubicBezTo>
                      <a:pt x="38281" y="23539"/>
                      <a:pt x="46019" y="31521"/>
                      <a:pt x="49521" y="43657"/>
                    </a:cubicBezTo>
                    <a:lnTo>
                      <a:pt x="50580" y="43657"/>
                    </a:lnTo>
                    <a:lnTo>
                      <a:pt x="50580" y="0"/>
                    </a:lnTo>
                    <a:lnTo>
                      <a:pt x="66381" y="0"/>
                    </a:lnTo>
                    <a:lnTo>
                      <a:pt x="66381" y="94969"/>
                    </a:lnTo>
                    <a:lnTo>
                      <a:pt x="50580" y="94969"/>
                    </a:lnTo>
                    <a:lnTo>
                      <a:pt x="50580" y="76643"/>
                    </a:lnTo>
                    <a:close/>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88" name="Forme libre : forme 44"/>
              <p:cNvSpPr/>
              <p:nvPr/>
            </p:nvSpPr>
            <p:spPr>
              <a:xfrm>
                <a:off x="458280" y="10186200"/>
                <a:ext cx="34920" cy="97200"/>
              </a:xfrm>
              <a:custGeom>
                <a:avLst/>
                <a:gdLst>
                  <a:gd name="textAreaLeft" fmla="*/ 0 w 34920"/>
                  <a:gd name="textAreaRight" fmla="*/ 35640 w 34920"/>
                  <a:gd name="textAreaTop" fmla="*/ 0 h 97200"/>
                  <a:gd name="textAreaBottom" fmla="*/ 97920 h 97200"/>
                  <a:gd name="GluePoint1X" fmla="*/ 16045 w 66299"/>
                  <a:gd name="GluePoint1Y" fmla="*/ 30462 h 72978"/>
                  <a:gd name="GluePoint2X" fmla="*/ 51720 w 66299"/>
                  <a:gd name="GluePoint2Y" fmla="*/ 30462 h 72978"/>
                  <a:gd name="GluePoint3X" fmla="*/ 34697 w 66299"/>
                  <a:gd name="GluePoint3Y" fmla="*/ 12299 h 72978"/>
                  <a:gd name="GluePoint4X" fmla="*/ 16045 w 66299"/>
                  <a:gd name="GluePoint4Y" fmla="*/ 30462 h 72978"/>
                  <a:gd name="GluePoint5X" fmla="*/ 82 w 66299"/>
                  <a:gd name="GluePoint5Y" fmla="*/ 37385 h 72978"/>
                  <a:gd name="GluePoint6X" fmla="*/ 35104 w 66299"/>
                  <a:gd name="GluePoint6Y" fmla="*/ 0 h 72978"/>
                  <a:gd name="GluePoint7X" fmla="*/ 66300 w 66299"/>
                  <a:gd name="GluePoint7Y" fmla="*/ 31765 h 72978"/>
                  <a:gd name="GluePoint8X" fmla="*/ 65974 w 66299"/>
                  <a:gd name="GluePoint8Y" fmla="*/ 41050 h 72978"/>
                  <a:gd name="GluePoint9X" fmla="*/ 15801 w 66299"/>
                  <a:gd name="GluePoint9Y" fmla="*/ 41050 h 72978"/>
                  <a:gd name="GluePoint10X" fmla="*/ 35186 w 66299"/>
                  <a:gd name="GluePoint10Y" fmla="*/ 59947 h 72978"/>
                  <a:gd name="GluePoint11X" fmla="*/ 52046 w 66299"/>
                  <a:gd name="GluePoint11Y" fmla="*/ 47974 h 72978"/>
                  <a:gd name="GluePoint12X" fmla="*/ 65648 w 66299"/>
                  <a:gd name="GluePoint12Y" fmla="*/ 51802 h 72978"/>
                  <a:gd name="GluePoint13X" fmla="*/ 35023 w 66299"/>
                  <a:gd name="GluePoint13Y" fmla="*/ 72978 h 72978"/>
                  <a:gd name="GluePoint14X" fmla="*/ 0 w 66299"/>
                  <a:gd name="GluePoint14Y" fmla="*/ 37304 h 72978"/>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Lst>
                <a:rect l="textAreaLeft" t="textAreaTop" r="textAreaRight" b="textAreaBottom"/>
                <a:pathLst>
                  <a:path w="66299" h="72978">
                    <a:moveTo>
                      <a:pt x="16045" y="30462"/>
                    </a:moveTo>
                    <a:lnTo>
                      <a:pt x="51720" y="30462"/>
                    </a:lnTo>
                    <a:cubicBezTo>
                      <a:pt x="51150" y="18489"/>
                      <a:pt x="45774" y="12299"/>
                      <a:pt x="34697" y="12299"/>
                    </a:cubicBezTo>
                    <a:cubicBezTo>
                      <a:pt x="23620" y="12299"/>
                      <a:pt x="17511" y="18082"/>
                      <a:pt x="16045" y="30462"/>
                    </a:cubicBezTo>
                    <a:moveTo>
                      <a:pt x="82" y="37385"/>
                    </a:moveTo>
                    <a:cubicBezTo>
                      <a:pt x="82" y="13846"/>
                      <a:pt x="13358" y="0"/>
                      <a:pt x="35104" y="0"/>
                    </a:cubicBezTo>
                    <a:cubicBezTo>
                      <a:pt x="56851" y="0"/>
                      <a:pt x="66300" y="12706"/>
                      <a:pt x="66300" y="31765"/>
                    </a:cubicBezTo>
                    <a:cubicBezTo>
                      <a:pt x="66300" y="34453"/>
                      <a:pt x="66300" y="37548"/>
                      <a:pt x="65974" y="41050"/>
                    </a:cubicBezTo>
                    <a:lnTo>
                      <a:pt x="15801" y="41050"/>
                    </a:lnTo>
                    <a:cubicBezTo>
                      <a:pt x="17023" y="53594"/>
                      <a:pt x="23376" y="59947"/>
                      <a:pt x="35186" y="59947"/>
                    </a:cubicBezTo>
                    <a:cubicBezTo>
                      <a:pt x="46263" y="59947"/>
                      <a:pt x="50091" y="54652"/>
                      <a:pt x="52046" y="47974"/>
                    </a:cubicBezTo>
                    <a:lnTo>
                      <a:pt x="65648" y="51802"/>
                    </a:lnTo>
                    <a:cubicBezTo>
                      <a:pt x="62390" y="64345"/>
                      <a:pt x="53675" y="72978"/>
                      <a:pt x="35023" y="72978"/>
                    </a:cubicBezTo>
                    <a:cubicBezTo>
                      <a:pt x="13683" y="72978"/>
                      <a:pt x="0" y="60598"/>
                      <a:pt x="0" y="37304"/>
                    </a:cubicBezTo>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89" name="Forme libre : forme 45"/>
              <p:cNvSpPr/>
              <p:nvPr/>
            </p:nvSpPr>
            <p:spPr>
              <a:xfrm>
                <a:off x="509040" y="10162800"/>
                <a:ext cx="37440" cy="118440"/>
              </a:xfrm>
              <a:custGeom>
                <a:avLst/>
                <a:gdLst>
                  <a:gd name="textAreaLeft" fmla="*/ 0 w 37440"/>
                  <a:gd name="textAreaRight" fmla="*/ 38160 w 37440"/>
                  <a:gd name="textAreaTop" fmla="*/ 0 h 118440"/>
                  <a:gd name="textAreaBottom" fmla="*/ 119160 h 118440"/>
                  <a:gd name="GluePoint1X" fmla="*/ 0 w 71593"/>
                  <a:gd name="GluePoint1Y" fmla="*/ 0 h 88697"/>
                  <a:gd name="GluePoint2X" fmla="*/ 71594 w 71593"/>
                  <a:gd name="GluePoint2Y" fmla="*/ 0 h 88697"/>
                  <a:gd name="GluePoint3X" fmla="*/ 71594 w 71593"/>
                  <a:gd name="GluePoint3Y" fmla="*/ 15475 h 88697"/>
                  <a:gd name="GluePoint4X" fmla="*/ 44227 w 71593"/>
                  <a:gd name="GluePoint4Y" fmla="*/ 15475 h 88697"/>
                  <a:gd name="GluePoint5X" fmla="*/ 44227 w 71593"/>
                  <a:gd name="GluePoint5Y" fmla="*/ 88698 h 88697"/>
                  <a:gd name="GluePoint6X" fmla="*/ 27367 w 71593"/>
                  <a:gd name="GluePoint6Y" fmla="*/ 88698 h 88697"/>
                  <a:gd name="GluePoint7X" fmla="*/ 27367 w 71593"/>
                  <a:gd name="GluePoint7Y" fmla="*/ 15475 h 88697"/>
                  <a:gd name="GluePoint8X" fmla="*/ 0 w 71593"/>
                  <a:gd name="GluePoint8Y" fmla="*/ 15475 h 88697"/>
                  <a:gd name="GluePoint9X" fmla="*/ 0 w 71593"/>
                  <a:gd name="GluePoint9Y" fmla="*/ 0 h 88697"/>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Lst>
                <a:rect l="textAreaLeft" t="textAreaTop" r="textAreaRight" b="textAreaBottom"/>
                <a:pathLst>
                  <a:path w="71593" h="88697">
                    <a:moveTo>
                      <a:pt x="0" y="0"/>
                    </a:moveTo>
                    <a:lnTo>
                      <a:pt x="71594" y="0"/>
                    </a:lnTo>
                    <a:lnTo>
                      <a:pt x="71594" y="15475"/>
                    </a:lnTo>
                    <a:lnTo>
                      <a:pt x="44227" y="15475"/>
                    </a:lnTo>
                    <a:lnTo>
                      <a:pt x="44227" y="88698"/>
                    </a:lnTo>
                    <a:lnTo>
                      <a:pt x="27367" y="88698"/>
                    </a:lnTo>
                    <a:lnTo>
                      <a:pt x="27367" y="15475"/>
                    </a:lnTo>
                    <a:lnTo>
                      <a:pt x="0" y="15475"/>
                    </a:lnTo>
                    <a:lnTo>
                      <a:pt x="0" y="0"/>
                    </a:lnTo>
                    <a:close/>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90" name="Forme libre : forme 46"/>
              <p:cNvSpPr/>
              <p:nvPr/>
            </p:nvSpPr>
            <p:spPr>
              <a:xfrm>
                <a:off x="546120" y="10186200"/>
                <a:ext cx="37080" cy="97560"/>
              </a:xfrm>
              <a:custGeom>
                <a:avLst/>
                <a:gdLst>
                  <a:gd name="textAreaLeft" fmla="*/ 0 w 37080"/>
                  <a:gd name="textAreaRight" fmla="*/ 37800 w 37080"/>
                  <a:gd name="textAreaTop" fmla="*/ 0 h 97560"/>
                  <a:gd name="textAreaBottom" fmla="*/ 98280 h 97560"/>
                  <a:gd name="GluePoint1X" fmla="*/ 15964 w 70371"/>
                  <a:gd name="GluePoint1Y" fmla="*/ 36245 h 73222"/>
                  <a:gd name="GluePoint2X" fmla="*/ 35186 w 70371"/>
                  <a:gd name="GluePoint2Y" fmla="*/ 59458 h 73222"/>
                  <a:gd name="GluePoint3X" fmla="*/ 54571 w 70371"/>
                  <a:gd name="GluePoint3Y" fmla="*/ 36245 h 73222"/>
                  <a:gd name="GluePoint4X" fmla="*/ 35186 w 70371"/>
                  <a:gd name="GluePoint4Y" fmla="*/ 13439 h 73222"/>
                  <a:gd name="GluePoint5X" fmla="*/ 15964 w 70371"/>
                  <a:gd name="GluePoint5Y" fmla="*/ 36245 h 73222"/>
                  <a:gd name="GluePoint6X" fmla="*/ 0 w 70371"/>
                  <a:gd name="GluePoint6Y" fmla="*/ 36408 h 73222"/>
                  <a:gd name="GluePoint7X" fmla="*/ 35349 w 70371"/>
                  <a:gd name="GluePoint7Y" fmla="*/ 0 h 73222"/>
                  <a:gd name="GluePoint8X" fmla="*/ 70372 w 70371"/>
                  <a:gd name="GluePoint8Y" fmla="*/ 36408 h 73222"/>
                  <a:gd name="GluePoint9X" fmla="*/ 35349 w 70371"/>
                  <a:gd name="GluePoint9Y" fmla="*/ 73223 h 73222"/>
                  <a:gd name="GluePoint10X" fmla="*/ 0 w 70371"/>
                  <a:gd name="GluePoint10Y" fmla="*/ 36408 h 73222"/>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Lst>
                <a:rect l="textAreaLeft" t="textAreaTop" r="textAreaRight" b="textAreaBottom"/>
                <a:pathLst>
                  <a:path w="70371" h="73222">
                    <a:moveTo>
                      <a:pt x="15964" y="36245"/>
                    </a:moveTo>
                    <a:cubicBezTo>
                      <a:pt x="15964" y="50580"/>
                      <a:pt x="21910" y="59458"/>
                      <a:pt x="35186" y="59458"/>
                    </a:cubicBezTo>
                    <a:cubicBezTo>
                      <a:pt x="48462" y="59458"/>
                      <a:pt x="54571" y="50580"/>
                      <a:pt x="54571" y="36245"/>
                    </a:cubicBezTo>
                    <a:cubicBezTo>
                      <a:pt x="54571" y="21910"/>
                      <a:pt x="48055" y="13439"/>
                      <a:pt x="35186" y="13439"/>
                    </a:cubicBezTo>
                    <a:cubicBezTo>
                      <a:pt x="22317" y="13439"/>
                      <a:pt x="15964" y="21829"/>
                      <a:pt x="15964" y="36245"/>
                    </a:cubicBezTo>
                    <a:moveTo>
                      <a:pt x="0" y="36408"/>
                    </a:moveTo>
                    <a:cubicBezTo>
                      <a:pt x="0" y="13521"/>
                      <a:pt x="13765" y="0"/>
                      <a:pt x="35349" y="0"/>
                    </a:cubicBezTo>
                    <a:cubicBezTo>
                      <a:pt x="56933" y="0"/>
                      <a:pt x="70372" y="13439"/>
                      <a:pt x="70372" y="36408"/>
                    </a:cubicBezTo>
                    <a:cubicBezTo>
                      <a:pt x="70372" y="59376"/>
                      <a:pt x="57340" y="73223"/>
                      <a:pt x="35349" y="73223"/>
                    </a:cubicBezTo>
                    <a:cubicBezTo>
                      <a:pt x="13358" y="73223"/>
                      <a:pt x="0" y="59132"/>
                      <a:pt x="0" y="36408"/>
                    </a:cubicBezTo>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91" name="Forme libre : forme 47"/>
              <p:cNvSpPr/>
              <p:nvPr/>
            </p:nvSpPr>
            <p:spPr>
              <a:xfrm>
                <a:off x="588600" y="10188360"/>
                <a:ext cx="33120" cy="95400"/>
              </a:xfrm>
              <a:custGeom>
                <a:avLst/>
                <a:gdLst>
                  <a:gd name="textAreaLeft" fmla="*/ 0 w 33120"/>
                  <a:gd name="textAreaRight" fmla="*/ 33840 w 33120"/>
                  <a:gd name="textAreaTop" fmla="*/ 0 h 95400"/>
                  <a:gd name="textAreaBottom" fmla="*/ 96120 h 95400"/>
                  <a:gd name="GluePoint1X" fmla="*/ 47322 w 62878"/>
                  <a:gd name="GluePoint1Y" fmla="*/ 51150 h 71430"/>
                  <a:gd name="GluePoint2X" fmla="*/ 45856 w 62878"/>
                  <a:gd name="GluePoint2Y" fmla="*/ 51150 h 71430"/>
                  <a:gd name="GluePoint3X" fmla="*/ 21584 w 62878"/>
                  <a:gd name="GluePoint3Y" fmla="*/ 71431 h 71430"/>
                  <a:gd name="GluePoint4X" fmla="*/ 0 w 62878"/>
                  <a:gd name="GluePoint4Y" fmla="*/ 46426 h 71430"/>
                  <a:gd name="GluePoint5X" fmla="*/ 0 w 62878"/>
                  <a:gd name="GluePoint5Y" fmla="*/ 0 h 71430"/>
                  <a:gd name="GluePoint6X" fmla="*/ 15964 w 62878"/>
                  <a:gd name="GluePoint6Y" fmla="*/ 0 h 71430"/>
                  <a:gd name="GluePoint7X" fmla="*/ 15964 w 62878"/>
                  <a:gd name="GluePoint7Y" fmla="*/ 42272 h 71430"/>
                  <a:gd name="GluePoint8X" fmla="*/ 29159 w 62878"/>
                  <a:gd name="GluePoint8Y" fmla="*/ 56933 h 71430"/>
                  <a:gd name="GluePoint9X" fmla="*/ 46915 w 62878"/>
                  <a:gd name="GluePoint9Y" fmla="*/ 39340 h 71430"/>
                  <a:gd name="GluePoint10X" fmla="*/ 46915 w 62878"/>
                  <a:gd name="GluePoint10Y" fmla="*/ 0 h 71430"/>
                  <a:gd name="GluePoint11X" fmla="*/ 62879 w 62878"/>
                  <a:gd name="GluePoint11Y" fmla="*/ 0 h 71430"/>
                  <a:gd name="GluePoint12X" fmla="*/ 62879 w 62878"/>
                  <a:gd name="GluePoint12Y" fmla="*/ 69476 h 71430"/>
                  <a:gd name="GluePoint13X" fmla="*/ 47322 w 62878"/>
                  <a:gd name="GluePoint13Y" fmla="*/ 69476 h 71430"/>
                  <a:gd name="GluePoint14X" fmla="*/ 47322 w 62878"/>
                  <a:gd name="GluePoint14Y" fmla="*/ 51150 h 71430"/>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Lst>
                <a:rect l="textAreaLeft" t="textAreaTop" r="textAreaRight" b="textAreaBottom"/>
                <a:pathLst>
                  <a:path w="62878" h="71430">
                    <a:moveTo>
                      <a:pt x="47322" y="51150"/>
                    </a:moveTo>
                    <a:lnTo>
                      <a:pt x="45856" y="51150"/>
                    </a:lnTo>
                    <a:cubicBezTo>
                      <a:pt x="42028" y="64019"/>
                      <a:pt x="33150" y="71431"/>
                      <a:pt x="21584" y="71431"/>
                    </a:cubicBezTo>
                    <a:cubicBezTo>
                      <a:pt x="6923" y="71431"/>
                      <a:pt x="0" y="61494"/>
                      <a:pt x="0" y="46426"/>
                    </a:cubicBezTo>
                    <a:lnTo>
                      <a:pt x="0" y="0"/>
                    </a:lnTo>
                    <a:lnTo>
                      <a:pt x="15964" y="0"/>
                    </a:lnTo>
                    <a:lnTo>
                      <a:pt x="15964" y="42272"/>
                    </a:lnTo>
                    <a:cubicBezTo>
                      <a:pt x="15964" y="50661"/>
                      <a:pt x="19629" y="56933"/>
                      <a:pt x="29159" y="56933"/>
                    </a:cubicBezTo>
                    <a:cubicBezTo>
                      <a:pt x="39910" y="56933"/>
                      <a:pt x="46915" y="49847"/>
                      <a:pt x="46915" y="39340"/>
                    </a:cubicBezTo>
                    <a:lnTo>
                      <a:pt x="46915" y="0"/>
                    </a:lnTo>
                    <a:lnTo>
                      <a:pt x="62879" y="0"/>
                    </a:lnTo>
                    <a:lnTo>
                      <a:pt x="62879" y="69476"/>
                    </a:lnTo>
                    <a:lnTo>
                      <a:pt x="47322" y="69476"/>
                    </a:lnTo>
                    <a:lnTo>
                      <a:pt x="47322" y="51150"/>
                    </a:lnTo>
                    <a:close/>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92" name="Forme libre : forme 48"/>
              <p:cNvSpPr/>
              <p:nvPr/>
            </p:nvSpPr>
            <p:spPr>
              <a:xfrm>
                <a:off x="629640" y="10154160"/>
                <a:ext cx="7920" cy="126720"/>
              </a:xfrm>
              <a:custGeom>
                <a:avLst/>
                <a:gdLst>
                  <a:gd name="textAreaLeft" fmla="*/ 0 w 7920"/>
                  <a:gd name="textAreaRight" fmla="*/ 8640 w 7920"/>
                  <a:gd name="textAreaTop" fmla="*/ 0 h 126720"/>
                  <a:gd name="textAreaBottom" fmla="*/ 127440 h 126720"/>
                  <a:gd name="GluePoint1X" fmla="*/ 0 w 15963"/>
                  <a:gd name="GluePoint1Y" fmla="*/ 0 h 94969"/>
                  <a:gd name="GluePoint2X" fmla="*/ 15964 w 15963"/>
                  <a:gd name="GluePoint2Y" fmla="*/ 0 h 94969"/>
                  <a:gd name="GluePoint3X" fmla="*/ 15964 w 15963"/>
                  <a:gd name="GluePoint3Y" fmla="*/ 94969 h 94969"/>
                  <a:gd name="GluePoint4X" fmla="*/ 0 w 15963"/>
                  <a:gd name="GluePoint4Y" fmla="*/ 94969 h 94969"/>
                </a:gdLst>
                <a:ahLst/>
                <a:cxnLst>
                  <a:cxn ang="0">
                    <a:pos x="GluePoint1X" y="GluePoint1Y"/>
                  </a:cxn>
                  <a:cxn ang="0">
                    <a:pos x="GluePoint2X" y="GluePoint2Y"/>
                  </a:cxn>
                  <a:cxn ang="0">
                    <a:pos x="GluePoint3X" y="GluePoint3Y"/>
                  </a:cxn>
                  <a:cxn ang="0">
                    <a:pos x="GluePoint4X" y="GluePoint4Y"/>
                  </a:cxn>
                </a:cxnLst>
                <a:rect l="textAreaLeft" t="textAreaTop" r="textAreaRight" b="textAreaBottom"/>
                <a:pathLst>
                  <a:path w="15963" h="94969">
                    <a:moveTo>
                      <a:pt x="0" y="0"/>
                    </a:moveTo>
                    <a:lnTo>
                      <a:pt x="15964" y="0"/>
                    </a:lnTo>
                    <a:lnTo>
                      <a:pt x="15964" y="94969"/>
                    </a:lnTo>
                    <a:lnTo>
                      <a:pt x="0" y="94969"/>
                    </a:lnTo>
                    <a:close/>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93" name="Forme libre : forme 49"/>
              <p:cNvSpPr/>
              <p:nvPr/>
            </p:nvSpPr>
            <p:spPr>
              <a:xfrm>
                <a:off x="643320" y="10186200"/>
                <a:ext cx="37080" cy="97560"/>
              </a:xfrm>
              <a:custGeom>
                <a:avLst/>
                <a:gdLst>
                  <a:gd name="textAreaLeft" fmla="*/ 0 w 37080"/>
                  <a:gd name="textAreaRight" fmla="*/ 37800 w 37080"/>
                  <a:gd name="textAreaTop" fmla="*/ 0 h 97560"/>
                  <a:gd name="textAreaBottom" fmla="*/ 98280 h 97560"/>
                  <a:gd name="GluePoint1X" fmla="*/ 15964 w 70371"/>
                  <a:gd name="GluePoint1Y" fmla="*/ 36245 h 73222"/>
                  <a:gd name="GluePoint2X" fmla="*/ 35186 w 70371"/>
                  <a:gd name="GluePoint2Y" fmla="*/ 59458 h 73222"/>
                  <a:gd name="GluePoint3X" fmla="*/ 54571 w 70371"/>
                  <a:gd name="GluePoint3Y" fmla="*/ 36245 h 73222"/>
                  <a:gd name="GluePoint4X" fmla="*/ 35186 w 70371"/>
                  <a:gd name="GluePoint4Y" fmla="*/ 13439 h 73222"/>
                  <a:gd name="GluePoint5X" fmla="*/ 15964 w 70371"/>
                  <a:gd name="GluePoint5Y" fmla="*/ 36245 h 73222"/>
                  <a:gd name="GluePoint6X" fmla="*/ 0 w 70371"/>
                  <a:gd name="GluePoint6Y" fmla="*/ 36408 h 73222"/>
                  <a:gd name="GluePoint7X" fmla="*/ 35349 w 70371"/>
                  <a:gd name="GluePoint7Y" fmla="*/ 0 h 73222"/>
                  <a:gd name="GluePoint8X" fmla="*/ 70372 w 70371"/>
                  <a:gd name="GluePoint8Y" fmla="*/ 36408 h 73222"/>
                  <a:gd name="GluePoint9X" fmla="*/ 35349 w 70371"/>
                  <a:gd name="GluePoint9Y" fmla="*/ 73223 h 73222"/>
                  <a:gd name="GluePoint10X" fmla="*/ 0 w 70371"/>
                  <a:gd name="GluePoint10Y" fmla="*/ 36408 h 73222"/>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Lst>
                <a:rect l="textAreaLeft" t="textAreaTop" r="textAreaRight" b="textAreaBottom"/>
                <a:pathLst>
                  <a:path w="70371" h="73222">
                    <a:moveTo>
                      <a:pt x="15964" y="36245"/>
                    </a:moveTo>
                    <a:cubicBezTo>
                      <a:pt x="15964" y="50580"/>
                      <a:pt x="21910" y="59458"/>
                      <a:pt x="35186" y="59458"/>
                    </a:cubicBezTo>
                    <a:cubicBezTo>
                      <a:pt x="48462" y="59458"/>
                      <a:pt x="54571" y="50580"/>
                      <a:pt x="54571" y="36245"/>
                    </a:cubicBezTo>
                    <a:cubicBezTo>
                      <a:pt x="54571" y="21910"/>
                      <a:pt x="48055" y="13439"/>
                      <a:pt x="35186" y="13439"/>
                    </a:cubicBezTo>
                    <a:cubicBezTo>
                      <a:pt x="22317" y="13439"/>
                      <a:pt x="15964" y="21829"/>
                      <a:pt x="15964" y="36245"/>
                    </a:cubicBezTo>
                    <a:moveTo>
                      <a:pt x="0" y="36408"/>
                    </a:moveTo>
                    <a:cubicBezTo>
                      <a:pt x="0" y="13521"/>
                      <a:pt x="13765" y="0"/>
                      <a:pt x="35349" y="0"/>
                    </a:cubicBezTo>
                    <a:cubicBezTo>
                      <a:pt x="56933" y="0"/>
                      <a:pt x="70372" y="13439"/>
                      <a:pt x="70372" y="36408"/>
                    </a:cubicBezTo>
                    <a:cubicBezTo>
                      <a:pt x="70372" y="59376"/>
                      <a:pt x="57340" y="73223"/>
                      <a:pt x="35349" y="73223"/>
                    </a:cubicBezTo>
                    <a:cubicBezTo>
                      <a:pt x="13358" y="73223"/>
                      <a:pt x="0" y="59132"/>
                      <a:pt x="0" y="36408"/>
                    </a:cubicBezTo>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94" name="Forme libre : forme 50"/>
              <p:cNvSpPr/>
              <p:nvPr/>
            </p:nvSpPr>
            <p:spPr>
              <a:xfrm>
                <a:off x="685800" y="10188360"/>
                <a:ext cx="33120" cy="95400"/>
              </a:xfrm>
              <a:custGeom>
                <a:avLst/>
                <a:gdLst>
                  <a:gd name="textAreaLeft" fmla="*/ 0 w 33120"/>
                  <a:gd name="textAreaRight" fmla="*/ 33840 w 33120"/>
                  <a:gd name="textAreaTop" fmla="*/ 0 h 95400"/>
                  <a:gd name="textAreaBottom" fmla="*/ 96120 h 95400"/>
                  <a:gd name="GluePoint1X" fmla="*/ 47322 w 62878"/>
                  <a:gd name="GluePoint1Y" fmla="*/ 51150 h 71430"/>
                  <a:gd name="GluePoint2X" fmla="*/ 45856 w 62878"/>
                  <a:gd name="GluePoint2Y" fmla="*/ 51150 h 71430"/>
                  <a:gd name="GluePoint3X" fmla="*/ 21584 w 62878"/>
                  <a:gd name="GluePoint3Y" fmla="*/ 71431 h 71430"/>
                  <a:gd name="GluePoint4X" fmla="*/ 0 w 62878"/>
                  <a:gd name="GluePoint4Y" fmla="*/ 46426 h 71430"/>
                  <a:gd name="GluePoint5X" fmla="*/ 0 w 62878"/>
                  <a:gd name="GluePoint5Y" fmla="*/ 0 h 71430"/>
                  <a:gd name="GluePoint6X" fmla="*/ 15964 w 62878"/>
                  <a:gd name="GluePoint6Y" fmla="*/ 0 h 71430"/>
                  <a:gd name="GluePoint7X" fmla="*/ 15964 w 62878"/>
                  <a:gd name="GluePoint7Y" fmla="*/ 42272 h 71430"/>
                  <a:gd name="GluePoint8X" fmla="*/ 29159 w 62878"/>
                  <a:gd name="GluePoint8Y" fmla="*/ 56933 h 71430"/>
                  <a:gd name="GluePoint9X" fmla="*/ 46915 w 62878"/>
                  <a:gd name="GluePoint9Y" fmla="*/ 39340 h 71430"/>
                  <a:gd name="GluePoint10X" fmla="*/ 46915 w 62878"/>
                  <a:gd name="GluePoint10Y" fmla="*/ 0 h 71430"/>
                  <a:gd name="GluePoint11X" fmla="*/ 62879 w 62878"/>
                  <a:gd name="GluePoint11Y" fmla="*/ 0 h 71430"/>
                  <a:gd name="GluePoint12X" fmla="*/ 62879 w 62878"/>
                  <a:gd name="GluePoint12Y" fmla="*/ 69476 h 71430"/>
                  <a:gd name="GluePoint13X" fmla="*/ 47322 w 62878"/>
                  <a:gd name="GluePoint13Y" fmla="*/ 69476 h 71430"/>
                  <a:gd name="GluePoint14X" fmla="*/ 47322 w 62878"/>
                  <a:gd name="GluePoint14Y" fmla="*/ 51150 h 71430"/>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Lst>
                <a:rect l="textAreaLeft" t="textAreaTop" r="textAreaRight" b="textAreaBottom"/>
                <a:pathLst>
                  <a:path w="62878" h="71430">
                    <a:moveTo>
                      <a:pt x="47322" y="51150"/>
                    </a:moveTo>
                    <a:lnTo>
                      <a:pt x="45856" y="51150"/>
                    </a:lnTo>
                    <a:cubicBezTo>
                      <a:pt x="42028" y="64019"/>
                      <a:pt x="33150" y="71431"/>
                      <a:pt x="21584" y="71431"/>
                    </a:cubicBezTo>
                    <a:cubicBezTo>
                      <a:pt x="6923" y="71431"/>
                      <a:pt x="0" y="61494"/>
                      <a:pt x="0" y="46426"/>
                    </a:cubicBezTo>
                    <a:lnTo>
                      <a:pt x="0" y="0"/>
                    </a:lnTo>
                    <a:lnTo>
                      <a:pt x="15964" y="0"/>
                    </a:lnTo>
                    <a:lnTo>
                      <a:pt x="15964" y="42272"/>
                    </a:lnTo>
                    <a:cubicBezTo>
                      <a:pt x="15964" y="50661"/>
                      <a:pt x="19629" y="56933"/>
                      <a:pt x="29159" y="56933"/>
                    </a:cubicBezTo>
                    <a:cubicBezTo>
                      <a:pt x="39991" y="56933"/>
                      <a:pt x="46915" y="49847"/>
                      <a:pt x="46915" y="39340"/>
                    </a:cubicBezTo>
                    <a:lnTo>
                      <a:pt x="46915" y="0"/>
                    </a:lnTo>
                    <a:lnTo>
                      <a:pt x="62879" y="0"/>
                    </a:lnTo>
                    <a:lnTo>
                      <a:pt x="62879" y="69476"/>
                    </a:lnTo>
                    <a:lnTo>
                      <a:pt x="47322" y="69476"/>
                    </a:lnTo>
                    <a:lnTo>
                      <a:pt x="47322" y="51150"/>
                    </a:lnTo>
                    <a:close/>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95" name="Forme libre : forme 51"/>
              <p:cNvSpPr/>
              <p:nvPr/>
            </p:nvSpPr>
            <p:spPr>
              <a:xfrm>
                <a:off x="723960" y="10186200"/>
                <a:ext cx="32040" cy="97920"/>
              </a:xfrm>
              <a:custGeom>
                <a:avLst/>
                <a:gdLst>
                  <a:gd name="textAreaLeft" fmla="*/ 0 w 32040"/>
                  <a:gd name="textAreaRight" fmla="*/ 32760 w 32040"/>
                  <a:gd name="textAreaTop" fmla="*/ 0 h 97920"/>
                  <a:gd name="textAreaBottom" fmla="*/ 98640 h 97920"/>
                  <a:gd name="GluePoint1X" fmla="*/ 0 w 61005"/>
                  <a:gd name="GluePoint1Y" fmla="*/ 50661 h 73304"/>
                  <a:gd name="GluePoint2X" fmla="*/ 14335 w 61005"/>
                  <a:gd name="GluePoint2Y" fmla="*/ 47729 h 73304"/>
                  <a:gd name="GluePoint3X" fmla="*/ 32661 w 61005"/>
                  <a:gd name="GluePoint3Y" fmla="*/ 61494 h 73304"/>
                  <a:gd name="GluePoint4X" fmla="*/ 45530 w 61005"/>
                  <a:gd name="GluePoint4Y" fmla="*/ 52616 h 73304"/>
                  <a:gd name="GluePoint5X" fmla="*/ 27937 w 61005"/>
                  <a:gd name="GluePoint5Y" fmla="*/ 41946 h 73304"/>
                  <a:gd name="GluePoint6X" fmla="*/ 2932 w 61005"/>
                  <a:gd name="GluePoint6Y" fmla="*/ 20525 h 73304"/>
                  <a:gd name="GluePoint7X" fmla="*/ 30625 w 61005"/>
                  <a:gd name="GluePoint7Y" fmla="*/ 0 h 73304"/>
                  <a:gd name="GluePoint8X" fmla="*/ 59050 w 61005"/>
                  <a:gd name="GluePoint8Y" fmla="*/ 20118 h 73304"/>
                  <a:gd name="GluePoint9X" fmla="*/ 44716 w 61005"/>
                  <a:gd name="GluePoint9Y" fmla="*/ 23213 h 73304"/>
                  <a:gd name="GluePoint10X" fmla="*/ 30381 w 61005"/>
                  <a:gd name="GluePoint10Y" fmla="*/ 11403 h 73304"/>
                  <a:gd name="GluePoint11X" fmla="*/ 18082 w 61005"/>
                  <a:gd name="GluePoint11Y" fmla="*/ 19711 h 73304"/>
                  <a:gd name="GluePoint12X" fmla="*/ 34209 w 61005"/>
                  <a:gd name="GluePoint12Y" fmla="*/ 30381 h 73304"/>
                  <a:gd name="GluePoint13X" fmla="*/ 61005 w 61005"/>
                  <a:gd name="GluePoint13Y" fmla="*/ 52127 h 73304"/>
                  <a:gd name="GluePoint14X" fmla="*/ 32498 w 61005"/>
                  <a:gd name="GluePoint14Y" fmla="*/ 73304 h 73304"/>
                  <a:gd name="GluePoint15X" fmla="*/ 82 w 61005"/>
                  <a:gd name="GluePoint15Y" fmla="*/ 50824 h 73304"/>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 ang="0">
                    <a:pos x="GluePoint15X" y="GluePoint15Y"/>
                  </a:cxn>
                </a:cxnLst>
                <a:rect l="textAreaLeft" t="textAreaTop" r="textAreaRight" b="textAreaBottom"/>
                <a:pathLst>
                  <a:path w="61005" h="73304">
                    <a:moveTo>
                      <a:pt x="0" y="50661"/>
                    </a:moveTo>
                    <a:lnTo>
                      <a:pt x="14335" y="47729"/>
                    </a:lnTo>
                    <a:cubicBezTo>
                      <a:pt x="16534" y="56200"/>
                      <a:pt x="21421" y="61494"/>
                      <a:pt x="32661" y="61494"/>
                    </a:cubicBezTo>
                    <a:cubicBezTo>
                      <a:pt x="41132" y="61494"/>
                      <a:pt x="45530" y="58562"/>
                      <a:pt x="45530" y="52616"/>
                    </a:cubicBezTo>
                    <a:cubicBezTo>
                      <a:pt x="45530" y="47159"/>
                      <a:pt x="41702" y="44471"/>
                      <a:pt x="27937" y="41946"/>
                    </a:cubicBezTo>
                    <a:cubicBezTo>
                      <a:pt x="9448" y="38281"/>
                      <a:pt x="2932" y="32009"/>
                      <a:pt x="2932" y="20525"/>
                    </a:cubicBezTo>
                    <a:cubicBezTo>
                      <a:pt x="2932" y="7982"/>
                      <a:pt x="12136" y="0"/>
                      <a:pt x="30625" y="0"/>
                    </a:cubicBezTo>
                    <a:cubicBezTo>
                      <a:pt x="49114" y="0"/>
                      <a:pt x="56200" y="7819"/>
                      <a:pt x="59050" y="20118"/>
                    </a:cubicBezTo>
                    <a:lnTo>
                      <a:pt x="44716" y="23213"/>
                    </a:lnTo>
                    <a:cubicBezTo>
                      <a:pt x="42842" y="14661"/>
                      <a:pt x="38688" y="11403"/>
                      <a:pt x="30381" y="11403"/>
                    </a:cubicBezTo>
                    <a:cubicBezTo>
                      <a:pt x="22073" y="11403"/>
                      <a:pt x="18082" y="14498"/>
                      <a:pt x="18082" y="19711"/>
                    </a:cubicBezTo>
                    <a:cubicBezTo>
                      <a:pt x="18082" y="24597"/>
                      <a:pt x="21014" y="28018"/>
                      <a:pt x="34209" y="30381"/>
                    </a:cubicBezTo>
                    <a:cubicBezTo>
                      <a:pt x="54815" y="34209"/>
                      <a:pt x="61005" y="41213"/>
                      <a:pt x="61005" y="52127"/>
                    </a:cubicBezTo>
                    <a:cubicBezTo>
                      <a:pt x="61005" y="64996"/>
                      <a:pt x="52453" y="73304"/>
                      <a:pt x="32498" y="73304"/>
                    </a:cubicBezTo>
                    <a:cubicBezTo>
                      <a:pt x="10018" y="73304"/>
                      <a:pt x="2606" y="64100"/>
                      <a:pt x="82" y="50824"/>
                    </a:cubicBezTo>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96" name="Forme libre : forme 52"/>
              <p:cNvSpPr/>
              <p:nvPr/>
            </p:nvSpPr>
            <p:spPr>
              <a:xfrm>
                <a:off x="759600" y="10186200"/>
                <a:ext cx="34920" cy="97200"/>
              </a:xfrm>
              <a:custGeom>
                <a:avLst/>
                <a:gdLst>
                  <a:gd name="textAreaLeft" fmla="*/ 0 w 34920"/>
                  <a:gd name="textAreaRight" fmla="*/ 35640 w 34920"/>
                  <a:gd name="textAreaTop" fmla="*/ 0 h 97200"/>
                  <a:gd name="textAreaBottom" fmla="*/ 97920 h 97200"/>
                  <a:gd name="GluePoint1X" fmla="*/ 16127 w 66299"/>
                  <a:gd name="GluePoint1Y" fmla="*/ 30462 h 72978"/>
                  <a:gd name="GluePoint2X" fmla="*/ 51802 w 66299"/>
                  <a:gd name="GluePoint2Y" fmla="*/ 30462 h 72978"/>
                  <a:gd name="GluePoint3X" fmla="*/ 34779 w 66299"/>
                  <a:gd name="GluePoint3Y" fmla="*/ 12299 h 72978"/>
                  <a:gd name="GluePoint4X" fmla="*/ 16127 w 66299"/>
                  <a:gd name="GluePoint4Y" fmla="*/ 30462 h 72978"/>
                  <a:gd name="GluePoint5X" fmla="*/ 82 w 66299"/>
                  <a:gd name="GluePoint5Y" fmla="*/ 37385 h 72978"/>
                  <a:gd name="GluePoint6X" fmla="*/ 35104 w 66299"/>
                  <a:gd name="GluePoint6Y" fmla="*/ 0 h 72978"/>
                  <a:gd name="GluePoint7X" fmla="*/ 66300 w 66299"/>
                  <a:gd name="GluePoint7Y" fmla="*/ 31765 h 72978"/>
                  <a:gd name="GluePoint8X" fmla="*/ 65974 w 66299"/>
                  <a:gd name="GluePoint8Y" fmla="*/ 41050 h 72978"/>
                  <a:gd name="GluePoint9X" fmla="*/ 15801 w 66299"/>
                  <a:gd name="GluePoint9Y" fmla="*/ 41050 h 72978"/>
                  <a:gd name="GluePoint10X" fmla="*/ 35186 w 66299"/>
                  <a:gd name="GluePoint10Y" fmla="*/ 59947 h 72978"/>
                  <a:gd name="GluePoint11X" fmla="*/ 52046 w 66299"/>
                  <a:gd name="GluePoint11Y" fmla="*/ 47974 h 72978"/>
                  <a:gd name="GluePoint12X" fmla="*/ 65648 w 66299"/>
                  <a:gd name="GluePoint12Y" fmla="*/ 51802 h 72978"/>
                  <a:gd name="GluePoint13X" fmla="*/ 35023 w 66299"/>
                  <a:gd name="GluePoint13Y" fmla="*/ 72978 h 72978"/>
                  <a:gd name="GluePoint14X" fmla="*/ 0 w 66299"/>
                  <a:gd name="GluePoint14Y" fmla="*/ 37304 h 72978"/>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Lst>
                <a:rect l="textAreaLeft" t="textAreaTop" r="textAreaRight" b="textAreaBottom"/>
                <a:pathLst>
                  <a:path w="66299" h="72978">
                    <a:moveTo>
                      <a:pt x="16127" y="30462"/>
                    </a:moveTo>
                    <a:lnTo>
                      <a:pt x="51802" y="30462"/>
                    </a:lnTo>
                    <a:cubicBezTo>
                      <a:pt x="51231" y="18489"/>
                      <a:pt x="45856" y="12299"/>
                      <a:pt x="34779" y="12299"/>
                    </a:cubicBezTo>
                    <a:cubicBezTo>
                      <a:pt x="23702" y="12299"/>
                      <a:pt x="17593" y="18082"/>
                      <a:pt x="16127" y="30462"/>
                    </a:cubicBezTo>
                    <a:moveTo>
                      <a:pt x="82" y="37385"/>
                    </a:moveTo>
                    <a:cubicBezTo>
                      <a:pt x="82" y="13846"/>
                      <a:pt x="13358" y="0"/>
                      <a:pt x="35104" y="0"/>
                    </a:cubicBezTo>
                    <a:cubicBezTo>
                      <a:pt x="56851" y="0"/>
                      <a:pt x="66300" y="12706"/>
                      <a:pt x="66300" y="31765"/>
                    </a:cubicBezTo>
                    <a:cubicBezTo>
                      <a:pt x="66300" y="34453"/>
                      <a:pt x="66300" y="37548"/>
                      <a:pt x="65974" y="41050"/>
                    </a:cubicBezTo>
                    <a:lnTo>
                      <a:pt x="15801" y="41050"/>
                    </a:lnTo>
                    <a:cubicBezTo>
                      <a:pt x="17023" y="53594"/>
                      <a:pt x="23376" y="59947"/>
                      <a:pt x="35186" y="59947"/>
                    </a:cubicBezTo>
                    <a:cubicBezTo>
                      <a:pt x="46263" y="59947"/>
                      <a:pt x="50091" y="54652"/>
                      <a:pt x="52046" y="47974"/>
                    </a:cubicBezTo>
                    <a:lnTo>
                      <a:pt x="65648" y="51802"/>
                    </a:lnTo>
                    <a:cubicBezTo>
                      <a:pt x="62390" y="64345"/>
                      <a:pt x="53675" y="72978"/>
                      <a:pt x="35023" y="72978"/>
                    </a:cubicBezTo>
                    <a:cubicBezTo>
                      <a:pt x="13765" y="72978"/>
                      <a:pt x="0" y="60598"/>
                      <a:pt x="0" y="37304"/>
                    </a:cubicBezTo>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grpSp>
      </p:grpSp>
      <p:sp>
        <p:nvSpPr>
          <p:cNvPr id="97" name="PlaceHolder 1"/>
          <p:cNvSpPr>
            <a:spLocks noGrp="1"/>
          </p:cNvSpPr>
          <p:nvPr>
            <p:ph type="body"/>
          </p:nvPr>
        </p:nvSpPr>
        <p:spPr>
          <a:xfrm>
            <a:off x="748440" y="1693800"/>
            <a:ext cx="6967080" cy="8272080"/>
          </a:xfrm>
          <a:prstGeom prst="rect">
            <a:avLst/>
          </a:prstGeom>
          <a:noFill/>
          <a:ln w="0">
            <a:noFill/>
          </a:ln>
        </p:spPr>
        <p:txBody>
          <a:bodyPr lIns="90000" tIns="45000" rIns="90000" bIns="45000" anchor="t">
            <a:normAutofit/>
          </a:bodyPr>
          <a:lstStyle/>
          <a:p>
            <a:pPr marL="810000" indent="0" defTabSz="995400">
              <a:lnSpc>
                <a:spcPct val="100000"/>
              </a:lnSpc>
              <a:buNone/>
              <a:tabLst>
                <a:tab pos="0" algn="l"/>
              </a:tabLst>
            </a:pPr>
            <a:br>
              <a:rPr sz="790"/>
            </a:br>
            <a:br>
              <a:rPr sz="790"/>
            </a:br>
            <a:br>
              <a:rPr sz="790"/>
            </a:br>
            <a:br>
              <a:rPr sz="790"/>
            </a:br>
            <a:br>
              <a:rPr sz="790"/>
            </a:br>
            <a:br>
              <a:rPr sz="790"/>
            </a:br>
            <a:br>
              <a:rPr sz="790"/>
            </a:br>
            <a:br>
              <a:rPr sz="790"/>
            </a:br>
            <a:br>
              <a:rPr sz="790"/>
            </a:br>
            <a:br>
              <a:rPr sz="790"/>
            </a:br>
            <a:br>
              <a:rPr sz="790"/>
            </a:br>
            <a:br>
              <a:rPr sz="790"/>
            </a:br>
            <a:br>
              <a:rPr sz="790"/>
            </a:br>
            <a:br>
              <a:rPr sz="790"/>
            </a:br>
            <a:br>
              <a:rPr sz="790"/>
            </a:br>
            <a:br>
              <a:rPr sz="790"/>
            </a:br>
            <a:br>
              <a:rPr sz="790"/>
            </a:br>
            <a:br>
              <a:rPr sz="790"/>
            </a:br>
            <a:br>
              <a:rPr sz="790"/>
            </a:br>
            <a:r>
              <a:rPr lang="fr-FR" sz="790" b="0" u="none" strike="noStrike">
                <a:solidFill>
                  <a:schemeClr val="dk1"/>
                </a:solidFill>
                <a:effectLst/>
                <a:uFillTx/>
                <a:latin typeface="Corbel"/>
              </a:rPr>
              <a:t>AJOUTER UNE IMAGE :</a:t>
            </a:r>
            <a:br>
              <a:rPr sz="790"/>
            </a:br>
            <a:br>
              <a:rPr sz="790"/>
            </a:br>
            <a:r>
              <a:rPr lang="fr-FR" sz="790" b="0" u="none" strike="noStrike">
                <a:solidFill>
                  <a:schemeClr val="dk1"/>
                </a:solidFill>
                <a:effectLst/>
                <a:uFillTx/>
                <a:latin typeface="Corbel"/>
              </a:rPr>
              <a:t>1) Cliquez sur l'icône au centre </a:t>
            </a:r>
            <a:r>
              <a:rPr lang="fr-FR" sz="790" b="0" u="none" strike="noStrike">
                <a:solidFill>
                  <a:schemeClr val="dk1"/>
                </a:solidFill>
                <a:effectLst/>
                <a:uFillTx/>
                <a:latin typeface="Wingdings"/>
              </a:rPr>
              <a:t></a:t>
            </a:r>
            <a:br>
              <a:rPr sz="790"/>
            </a:br>
            <a:br>
              <a:rPr sz="790"/>
            </a:br>
            <a:r>
              <a:rPr lang="fr-FR" sz="790" b="0" u="none" strike="noStrike">
                <a:solidFill>
                  <a:schemeClr val="dk1"/>
                </a:solidFill>
                <a:effectLst/>
                <a:uFillTx/>
                <a:latin typeface="Corbel"/>
              </a:rPr>
              <a:t>2) Si besoin, passez l’image en arrière-plan :</a:t>
            </a:r>
            <a:br>
              <a:rPr sz="790"/>
            </a:br>
            <a:r>
              <a:rPr lang="fr-FR" sz="790" b="0" u="none" strike="noStrike">
                <a:solidFill>
                  <a:schemeClr val="dk1"/>
                </a:solidFill>
                <a:effectLst/>
                <a:uFillTx/>
                <a:latin typeface="Corbel"/>
              </a:rPr>
              <a:t>a. Cliquez-droit sur l’image</a:t>
            </a:r>
            <a:br>
              <a:rPr sz="790"/>
            </a:br>
            <a:r>
              <a:rPr lang="fr-FR" sz="790" b="0" u="none" strike="noStrike">
                <a:solidFill>
                  <a:schemeClr val="dk1"/>
                </a:solidFill>
                <a:effectLst/>
                <a:uFillTx/>
                <a:latin typeface="Corbel"/>
              </a:rPr>
              <a:t>b. Choisissez « Arrière-plan »</a:t>
            </a:r>
            <a:endParaRPr lang="fr-FR" sz="790" b="0" u="none" strike="noStrike">
              <a:solidFill>
                <a:srgbClr val="000000"/>
              </a:solidFill>
              <a:effectLst/>
              <a:uFillTx/>
              <a:latin typeface="Arial"/>
            </a:endParaRPr>
          </a:p>
          <a:p>
            <a:pPr marL="810000" indent="0" defTabSz="995400">
              <a:lnSpc>
                <a:spcPct val="100000"/>
              </a:lnSpc>
              <a:buNone/>
              <a:tabLst>
                <a:tab pos="0" algn="l"/>
              </a:tabLst>
            </a:pPr>
            <a:endParaRPr lang="fr-FR" sz="790" b="0" u="none" strike="noStrike">
              <a:solidFill>
                <a:srgbClr val="000000"/>
              </a:solidFill>
              <a:effectLst/>
              <a:uFillTx/>
              <a:latin typeface="Arial"/>
            </a:endParaRPr>
          </a:p>
        </p:txBody>
      </p:sp>
      <p:sp>
        <p:nvSpPr>
          <p:cNvPr id="98" name="PlaceHolder 2"/>
          <p:cNvSpPr>
            <a:spLocks noGrp="1"/>
          </p:cNvSpPr>
          <p:nvPr>
            <p:ph type="body"/>
          </p:nvPr>
        </p:nvSpPr>
        <p:spPr>
          <a:xfrm>
            <a:off x="748440" y="8070120"/>
            <a:ext cx="6967080" cy="1895760"/>
          </a:xfrm>
          <a:prstGeom prst="rect">
            <a:avLst/>
          </a:prstGeom>
          <a:solidFill>
            <a:schemeClr val="accent1"/>
          </a:solidFill>
          <a:ln w="0">
            <a:noFill/>
          </a:ln>
        </p:spPr>
        <p:txBody>
          <a:bodyPr lIns="0" tIns="0" rIns="0" bIns="0" anchor="t">
            <a:normAutofit/>
          </a:bodyPr>
          <a:lstStyle/>
          <a:p>
            <a:pPr indent="0" defTabSz="514440">
              <a:lnSpc>
                <a:spcPct val="85000"/>
              </a:lnSpc>
              <a:spcBef>
                <a:spcPts val="675"/>
              </a:spcBef>
              <a:spcAft>
                <a:spcPts val="675"/>
              </a:spcAft>
              <a:buNone/>
              <a:tabLst>
                <a:tab pos="0" algn="l"/>
              </a:tabLst>
            </a:pPr>
            <a:r>
              <a:rPr lang="fr-FR" sz="100" b="0" u="none" strike="noStrike">
                <a:solidFill>
                  <a:schemeClr val="accent1"/>
                </a:solidFill>
                <a:effectLst/>
                <a:uFillTx/>
                <a:latin typeface="Corbel"/>
              </a:rPr>
              <a:t>,01</a:t>
            </a:r>
            <a:endParaRPr lang="fr-FR" sz="100" b="0" u="none" strike="noStrike">
              <a:solidFill>
                <a:srgbClr val="FFFFFF"/>
              </a:solidFill>
              <a:effectLst/>
              <a:uFillTx/>
              <a:latin typeface="Arial"/>
            </a:endParaRPr>
          </a:p>
        </p:txBody>
      </p:sp>
      <p:sp>
        <p:nvSpPr>
          <p:cNvPr id="99" name="PlaceHolder 3">
            <a:extLst>
              <a:ext uri="{C183D7F6-B498-43B3-948B-1728B52AA6E4}">
                <adec:decorative xmlns:adec="http://schemas.microsoft.com/office/drawing/2017/decorative" val="1"/>
              </a:ext>
            </a:extLst>
          </p:cNvPr>
          <p:cNvSpPr>
            <a:spLocks noGrp="1"/>
          </p:cNvSpPr>
          <p:nvPr>
            <p:ph type="body"/>
          </p:nvPr>
        </p:nvSpPr>
        <p:spPr>
          <a:xfrm>
            <a:off x="2428920" y="4731480"/>
            <a:ext cx="5286960" cy="5234040"/>
          </a:xfrm>
          <a:prstGeom prst="rect">
            <a:avLst/>
          </a:prstGeom>
          <a:solidFill>
            <a:schemeClr val="accent4"/>
          </a:solidFill>
          <a:ln w="0">
            <a:noFill/>
          </a:ln>
        </p:spPr>
        <p:txBody>
          <a:bodyPr lIns="0" tIns="0" rIns="0" bIns="0" anchor="t">
            <a:normAutofit/>
          </a:bodyPr>
          <a:lstStyle/>
          <a:p>
            <a:pPr indent="0" defTabSz="514440">
              <a:lnSpc>
                <a:spcPct val="85000"/>
              </a:lnSpc>
              <a:spcBef>
                <a:spcPts val="675"/>
              </a:spcBef>
              <a:spcAft>
                <a:spcPts val="675"/>
              </a:spcAft>
              <a:buNone/>
              <a:tabLst>
                <a:tab pos="0" algn="l"/>
              </a:tabLst>
            </a:pPr>
            <a:r>
              <a:rPr lang="fr-FR" sz="100" b="0" u="none" strike="noStrike">
                <a:solidFill>
                  <a:schemeClr val="accent4"/>
                </a:solidFill>
                <a:effectLst/>
                <a:uFillTx/>
                <a:latin typeface="Corbel"/>
              </a:rPr>
              <a:t>,</a:t>
            </a:r>
            <a:endParaRPr lang="fr-FR" sz="100" b="0" u="none" strike="noStrike">
              <a:solidFill>
                <a:srgbClr val="000000"/>
              </a:solidFill>
              <a:effectLst/>
              <a:uFillTx/>
              <a:latin typeface="Arial"/>
            </a:endParaRPr>
          </a:p>
        </p:txBody>
      </p:sp>
      <p:sp>
        <p:nvSpPr>
          <p:cNvPr id="100" name="PlaceHolder 4"/>
          <p:cNvSpPr>
            <a:spLocks noGrp="1"/>
          </p:cNvSpPr>
          <p:nvPr>
            <p:ph type="body"/>
          </p:nvPr>
        </p:nvSpPr>
        <p:spPr>
          <a:xfrm>
            <a:off x="5781240" y="9544320"/>
            <a:ext cx="956160" cy="343800"/>
          </a:xfrm>
          <a:prstGeom prst="rect">
            <a:avLst/>
          </a:prstGeom>
          <a:noFill/>
          <a:ln w="0">
            <a:noFill/>
          </a:ln>
        </p:spPr>
        <p:txBody>
          <a:bodyPr lIns="0" tIns="0" rIns="0" bIns="0" anchor="t">
            <a:normAutofit/>
          </a:bodyPr>
          <a:lstStyle/>
          <a:p>
            <a:pPr indent="0" defTabSz="514440">
              <a:lnSpc>
                <a:spcPct val="85000"/>
              </a:lnSpc>
              <a:buNone/>
              <a:tabLst>
                <a:tab pos="0" algn="l"/>
              </a:tabLst>
            </a:pPr>
            <a:r>
              <a:rPr lang="fr-FR" sz="800" b="1" u="none" strike="noStrike" spc="-6">
                <a:solidFill>
                  <a:schemeClr val="accent2"/>
                </a:solidFill>
                <a:effectLst/>
                <a:uFillTx/>
                <a:latin typeface="Corbel"/>
              </a:rPr>
              <a:t>+33 (0)5 61 14 XX XX</a:t>
            </a:r>
            <a:br>
              <a:rPr sz="800"/>
            </a:br>
            <a:r>
              <a:rPr lang="fr-FR" sz="800" b="1" u="none" strike="noStrike" spc="-6">
                <a:solidFill>
                  <a:schemeClr val="accent2"/>
                </a:solidFill>
                <a:effectLst/>
                <a:uFillTx/>
                <a:latin typeface="Corbel"/>
              </a:rPr>
              <a:t>univ-toulouse.fr</a:t>
            </a:r>
            <a:endParaRPr lang="fr-FR" sz="800" b="0" u="none" strike="noStrike">
              <a:solidFill>
                <a:srgbClr val="000000"/>
              </a:solidFill>
              <a:effectLst/>
              <a:uFillTx/>
              <a:latin typeface="Arial"/>
            </a:endParaRPr>
          </a:p>
        </p:txBody>
      </p:sp>
      <p:sp>
        <p:nvSpPr>
          <p:cNvPr id="101" name="PlaceHolder 5"/>
          <p:cNvSpPr>
            <a:spLocks noGrp="1"/>
          </p:cNvSpPr>
          <p:nvPr>
            <p:ph type="body"/>
          </p:nvPr>
        </p:nvSpPr>
        <p:spPr>
          <a:xfrm>
            <a:off x="2894760" y="9563040"/>
            <a:ext cx="1228320" cy="325440"/>
          </a:xfrm>
          <a:prstGeom prst="rect">
            <a:avLst/>
          </a:prstGeom>
          <a:noFill/>
          <a:ln w="0">
            <a:noFill/>
          </a:ln>
        </p:spPr>
        <p:txBody>
          <a:bodyPr lIns="0" tIns="0" rIns="0" bIns="0" anchor="t">
            <a:normAutofit/>
          </a:bodyPr>
          <a:lstStyle/>
          <a:p>
            <a:pPr indent="0" defTabSz="514440">
              <a:lnSpc>
                <a:spcPct val="85000"/>
              </a:lnSpc>
              <a:buNone/>
              <a:tabLst>
                <a:tab pos="0" algn="l"/>
              </a:tabLst>
            </a:pPr>
            <a:r>
              <a:rPr lang="fr-FR" sz="800" b="1" u="none" strike="noStrike" spc="-6">
                <a:solidFill>
                  <a:schemeClr val="accent2"/>
                </a:solidFill>
                <a:effectLst/>
                <a:uFillTx/>
                <a:latin typeface="Corbel"/>
              </a:rPr>
              <a:t>Informations :</a:t>
            </a:r>
            <a:endParaRPr lang="fr-FR" sz="800" b="0" u="none" strike="noStrike">
              <a:solidFill>
                <a:srgbClr val="000000"/>
              </a:solidFill>
              <a:effectLst/>
              <a:uFillTx/>
              <a:latin typeface="Arial"/>
            </a:endParaRPr>
          </a:p>
        </p:txBody>
      </p:sp>
      <p:sp>
        <p:nvSpPr>
          <p:cNvPr id="102" name="PlaceHolder 6"/>
          <p:cNvSpPr>
            <a:spLocks noGrp="1"/>
          </p:cNvSpPr>
          <p:nvPr>
            <p:ph type="title"/>
          </p:nvPr>
        </p:nvSpPr>
        <p:spPr>
          <a:xfrm>
            <a:off x="2894760" y="4946760"/>
            <a:ext cx="3915720" cy="1023480"/>
          </a:xfrm>
          <a:prstGeom prst="rect">
            <a:avLst/>
          </a:prstGeom>
          <a:noFill/>
          <a:ln w="0">
            <a:noFill/>
          </a:ln>
        </p:spPr>
        <p:txBody>
          <a:bodyPr lIns="0" tIns="0" rIns="0" bIns="0" anchor="t">
            <a:normAutofit/>
          </a:bodyPr>
          <a:lstStyle/>
          <a:p>
            <a:pPr indent="0" defTabSz="514440">
              <a:lnSpc>
                <a:spcPct val="80000"/>
              </a:lnSpc>
              <a:buNone/>
              <a:tabLst>
                <a:tab pos="0" algn="l"/>
              </a:tabLst>
            </a:pPr>
            <a:r>
              <a:rPr lang="fr-FR" sz="3600" b="1" u="none" strike="noStrike" spc="-45">
                <a:solidFill>
                  <a:schemeClr val="accent1"/>
                </a:solidFill>
                <a:effectLst/>
                <a:uFillTx/>
                <a:latin typeface="Corbel"/>
              </a:rPr>
              <a:t>Titre général</a:t>
            </a:r>
            <a:br>
              <a:rPr sz="3600"/>
            </a:br>
            <a:r>
              <a:rPr lang="fr-FR" sz="3600" b="1" u="none" strike="noStrike" spc="-45">
                <a:solidFill>
                  <a:schemeClr val="accent1"/>
                </a:solidFill>
                <a:effectLst/>
                <a:uFillTx/>
                <a:latin typeface="Corbel"/>
              </a:rPr>
              <a:t>sur 1 ou 2 lignes</a:t>
            </a:r>
            <a:endParaRPr lang="fr-FR" sz="3600" b="0" u="none" strike="noStrike">
              <a:solidFill>
                <a:srgbClr val="000000"/>
              </a:solidFill>
              <a:effectLst/>
              <a:uFillTx/>
              <a:latin typeface="Arial"/>
            </a:endParaRPr>
          </a:p>
        </p:txBody>
      </p:sp>
      <p:pic>
        <p:nvPicPr>
          <p:cNvPr id="103" name="Graphique 6"/>
          <p:cNvPicPr/>
          <p:nvPr/>
        </p:nvPicPr>
        <p:blipFill>
          <a:blip r:embed="rId2">
            <a:extLst>
              <a:ext uri="{96DAC541-7B7A-43D3-8B79-37D633B846F1}">
                <asvg:svgBlip xmlns:asvg="http://schemas.microsoft.com/office/drawing/2016/SVG/main" r:embed="rId3"/>
              </a:ext>
            </a:extLst>
          </a:blip>
          <a:stretch/>
        </p:blipFill>
        <p:spPr>
          <a:xfrm>
            <a:off x="5205960" y="369000"/>
            <a:ext cx="2096280" cy="581400"/>
          </a:xfrm>
          <a:prstGeom prst="rect">
            <a:avLst/>
          </a:prstGeom>
          <a:noFill/>
          <a:ln w="0">
            <a:noFill/>
          </a:ln>
        </p:spPr>
      </p:pic>
      <p:pic>
        <p:nvPicPr>
          <p:cNvPr id="104" name="Graphique 8"/>
          <p:cNvPicPr/>
          <p:nvPr/>
        </p:nvPicPr>
        <p:blipFill>
          <a:blip r:embed="rId4">
            <a:extLst>
              <a:ext uri="{96DAC541-7B7A-43D3-8B79-37D633B846F1}">
                <asvg:svgBlip xmlns:asvg="http://schemas.microsoft.com/office/drawing/2016/SVG/main" r:embed="rId5"/>
              </a:ext>
            </a:extLst>
          </a:blip>
          <a:stretch/>
        </p:blipFill>
        <p:spPr>
          <a:xfrm>
            <a:off x="767880" y="369000"/>
            <a:ext cx="1120680" cy="980640"/>
          </a:xfrm>
          <a:prstGeom prst="rect">
            <a:avLst/>
          </a:prstGeom>
          <a:noFill/>
          <a:ln w="0">
            <a:noFill/>
          </a:ln>
        </p:spPr>
      </p:pic>
      <p:sp>
        <p:nvSpPr>
          <p:cNvPr id="105" name="PlaceHolder 7"/>
          <p:cNvSpPr>
            <a:spLocks noGrp="1"/>
          </p:cNvSpPr>
          <p:nvPr>
            <p:ph type="body"/>
          </p:nvPr>
        </p:nvSpPr>
        <p:spPr>
          <a:xfrm>
            <a:off x="2894760" y="7271640"/>
            <a:ext cx="3915720" cy="1976040"/>
          </a:xfrm>
          <a:prstGeom prst="rect">
            <a:avLst/>
          </a:prstGeom>
          <a:noFill/>
          <a:ln w="0">
            <a:noFill/>
          </a:ln>
        </p:spPr>
        <p:txBody>
          <a:bodyPr lIns="0" tIns="0" rIns="0" bIns="0" anchor="t">
            <a:noAutofit/>
          </a:bodyPr>
          <a:lstStyle/>
          <a:p>
            <a:pPr indent="0" defTabSz="514440">
              <a:lnSpc>
                <a:spcPct val="85000"/>
              </a:lnSpc>
              <a:spcBef>
                <a:spcPts val="675"/>
              </a:spcBef>
              <a:spcAft>
                <a:spcPts val="675"/>
              </a:spcAft>
              <a:buNone/>
              <a:tabLst>
                <a:tab pos="0" algn="l"/>
              </a:tabLst>
            </a:pPr>
            <a:r>
              <a:rPr lang="fr-FR" sz="1300" b="1" u="none" strike="noStrike">
                <a:solidFill>
                  <a:schemeClr val="accent2"/>
                </a:solidFill>
                <a:effectLst/>
                <a:uFillTx/>
                <a:latin typeface="Corbel"/>
              </a:rPr>
              <a:t>Modifier les styles du texte du masque</a:t>
            </a:r>
            <a:endParaRPr lang="fr-FR" sz="1300" b="0" u="none" strike="noStrike">
              <a:solidFill>
                <a:srgbClr val="000000"/>
              </a:solidFill>
              <a:effectLst/>
              <a:uFillTx/>
              <a:latin typeface="Arial"/>
            </a:endParaRPr>
          </a:p>
          <a:p>
            <a:pPr indent="0" defTabSz="514440">
              <a:lnSpc>
                <a:spcPct val="90000"/>
              </a:lnSpc>
              <a:spcBef>
                <a:spcPts val="170"/>
              </a:spcBef>
              <a:spcAft>
                <a:spcPts val="113"/>
              </a:spcAft>
              <a:buNone/>
              <a:tabLst>
                <a:tab pos="0" algn="l"/>
              </a:tabLst>
            </a:pPr>
            <a:r>
              <a:rPr lang="fr-FR" sz="790" b="0" u="none" strike="noStrike">
                <a:solidFill>
                  <a:schemeClr val="accent2"/>
                </a:solidFill>
                <a:effectLst/>
                <a:uFillTx/>
                <a:latin typeface="Corbel"/>
              </a:rPr>
              <a:t>Deuxième niveau</a:t>
            </a:r>
            <a:endParaRPr lang="fr-FR" sz="790" b="0" u="none" strike="noStrike">
              <a:solidFill>
                <a:srgbClr val="000000"/>
              </a:solidFill>
              <a:effectLst/>
              <a:uFillTx/>
              <a:latin typeface="Arial"/>
            </a:endParaRPr>
          </a:p>
          <a:p>
            <a:pPr marL="202680" lvl="2" indent="-202680" defTabSz="514440">
              <a:lnSpc>
                <a:spcPct val="90000"/>
              </a:lnSpc>
              <a:spcBef>
                <a:spcPts val="170"/>
              </a:spcBef>
              <a:spcAft>
                <a:spcPts val="113"/>
              </a:spcAft>
              <a:buClr>
                <a:srgbClr val="ED342B"/>
              </a:buClr>
              <a:buFont typeface="Arial"/>
              <a:buChar char="•"/>
              <a:tabLst>
                <a:tab pos="0" algn="l"/>
              </a:tabLst>
            </a:pPr>
            <a:r>
              <a:rPr lang="fr-FR" sz="790" b="0" u="none" strike="noStrike">
                <a:solidFill>
                  <a:schemeClr val="accent2"/>
                </a:solidFill>
                <a:effectLst/>
                <a:uFillTx/>
                <a:latin typeface="Corbel"/>
              </a:rPr>
              <a:t>Troisième niveau</a:t>
            </a:r>
            <a:endParaRPr lang="fr-FR" sz="790" b="0" u="none" strike="noStrike">
              <a:solidFill>
                <a:srgbClr val="000000"/>
              </a:solidFill>
              <a:effectLst/>
              <a:uFillTx/>
              <a:latin typeface="Arial"/>
            </a:endParaRPr>
          </a:p>
          <a:p>
            <a:pPr marL="405000" lvl="3" indent="-202680" defTabSz="514440">
              <a:lnSpc>
                <a:spcPct val="90000"/>
              </a:lnSpc>
              <a:spcBef>
                <a:spcPts val="170"/>
              </a:spcBef>
              <a:spcAft>
                <a:spcPts val="113"/>
              </a:spcAft>
              <a:buClr>
                <a:srgbClr val="ED342B"/>
              </a:buClr>
              <a:buFont typeface="Arial"/>
              <a:buChar char="•"/>
              <a:tabLst>
                <a:tab pos="0" algn="l"/>
              </a:tabLst>
            </a:pPr>
            <a:r>
              <a:rPr lang="fr-FR" sz="790" b="0" u="none" strike="noStrike">
                <a:solidFill>
                  <a:schemeClr val="accent2"/>
                </a:solidFill>
                <a:effectLst/>
                <a:uFillTx/>
                <a:latin typeface="Corbel"/>
              </a:rPr>
              <a:t>Quatrième niveau</a:t>
            </a:r>
            <a:endParaRPr lang="fr-FR" sz="790" b="0" u="none" strike="noStrike">
              <a:solidFill>
                <a:srgbClr val="000000"/>
              </a:solidFill>
              <a:effectLst/>
              <a:uFillTx/>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3_OUVERTURE">
    <p:bg>
      <p:bgPr>
        <a:solidFill>
          <a:srgbClr val="FFFFFF"/>
        </a:solidFill>
        <a:effectLst/>
      </p:bgPr>
    </p:bg>
    <p:spTree>
      <p:nvGrpSpPr>
        <p:cNvPr id="1" name=""/>
        <p:cNvGrpSpPr/>
        <p:nvPr/>
      </p:nvGrpSpPr>
      <p:grpSpPr>
        <a:xfrm>
          <a:off x="0" y="0"/>
          <a:ext cx="0" cy="0"/>
          <a:chOff x="0" y="0"/>
          <a:chExt cx="0" cy="0"/>
        </a:xfrm>
      </p:grpSpPr>
      <p:grpSp>
        <p:nvGrpSpPr>
          <p:cNvPr id="106" name="Groupe 53"/>
          <p:cNvGrpSpPr/>
          <p:nvPr/>
        </p:nvGrpSpPr>
        <p:grpSpPr>
          <a:xfrm>
            <a:off x="254520" y="9955080"/>
            <a:ext cx="540000" cy="380880"/>
            <a:chOff x="254520" y="9955080"/>
            <a:chExt cx="540000" cy="380880"/>
          </a:xfrm>
        </p:grpSpPr>
        <p:grpSp>
          <p:nvGrpSpPr>
            <p:cNvPr id="107" name="Groupe 3"/>
            <p:cNvGrpSpPr/>
            <p:nvPr/>
          </p:nvGrpSpPr>
          <p:grpSpPr>
            <a:xfrm>
              <a:off x="254520" y="9955080"/>
              <a:ext cx="144000" cy="380880"/>
              <a:chOff x="254520" y="9955080"/>
              <a:chExt cx="144000" cy="380880"/>
            </a:xfrm>
          </p:grpSpPr>
          <p:sp>
            <p:nvSpPr>
              <p:cNvPr id="108" name="Forme libre : forme 4">
                <a:extLst>
                  <a:ext uri="{C183D7F6-B498-43B3-948B-1728B52AA6E4}">
                    <adec:decorative xmlns:adec="http://schemas.microsoft.com/office/drawing/2017/decorative" val="1"/>
                  </a:ext>
                </a:extLst>
              </p:cNvPr>
              <p:cNvSpPr/>
              <p:nvPr/>
            </p:nvSpPr>
            <p:spPr>
              <a:xfrm>
                <a:off x="254520" y="9955080"/>
                <a:ext cx="89640" cy="380880"/>
              </a:xfrm>
              <a:custGeom>
                <a:avLst/>
                <a:gdLst>
                  <a:gd name="textAreaLeft" fmla="*/ 0 w 89640"/>
                  <a:gd name="textAreaRight" fmla="*/ 90360 w 89640"/>
                  <a:gd name="textAreaTop" fmla="*/ 0 h 380880"/>
                  <a:gd name="textAreaBottom" fmla="*/ 381600 h 380880"/>
                  <a:gd name="GluePoint1X" fmla="*/ 1109853 w 1907056"/>
                  <a:gd name="GluePoint1Y" fmla="*/ 2149888 h 3200876"/>
                  <a:gd name="GluePoint2X" fmla="*/ 1114235 w 1907056"/>
                  <a:gd name="GluePoint2Y" fmla="*/ 0 h 3200876"/>
                  <a:gd name="GluePoint3X" fmla="*/ 0 w 1907056"/>
                  <a:gd name="GluePoint3Y" fmla="*/ 0 h 3200876"/>
                  <a:gd name="GluePoint4X" fmla="*/ 0 w 1907056"/>
                  <a:gd name="GluePoint4Y" fmla="*/ 1940528 h 3200876"/>
                  <a:gd name="GluePoint5X" fmla="*/ 1336548 w 1907056"/>
                  <a:gd name="GluePoint5Y" fmla="*/ 3200876 h 3200876"/>
                  <a:gd name="GluePoint6X" fmla="*/ 1899190 w 1907056"/>
                  <a:gd name="GluePoint6Y" fmla="*/ 3096197 h 3200876"/>
                  <a:gd name="GluePoint7X" fmla="*/ 1894808 w 1907056"/>
                  <a:gd name="GluePoint7Y" fmla="*/ 3087529 h 3200876"/>
                  <a:gd name="GluePoint8X" fmla="*/ 1109853 w 1907056"/>
                  <a:gd name="GluePoint8Y" fmla="*/ 2149888 h 3200876"/>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Lst>
                <a:rect l="textAreaLeft" t="textAreaTop" r="textAreaRight" b="textAreaBottom"/>
                <a:pathLst>
                  <a:path w="1907056" h="3200876">
                    <a:moveTo>
                      <a:pt x="1109853" y="2149888"/>
                    </a:moveTo>
                    <a:lnTo>
                      <a:pt x="1114235" y="0"/>
                    </a:lnTo>
                    <a:lnTo>
                      <a:pt x="0" y="0"/>
                    </a:lnTo>
                    <a:lnTo>
                      <a:pt x="0" y="1940528"/>
                    </a:lnTo>
                    <a:cubicBezTo>
                      <a:pt x="0" y="2851976"/>
                      <a:pt x="529876" y="3192113"/>
                      <a:pt x="1336548" y="3200876"/>
                    </a:cubicBezTo>
                    <a:cubicBezTo>
                      <a:pt x="1558957" y="3200876"/>
                      <a:pt x="1833753" y="3122390"/>
                      <a:pt x="1899190" y="3096197"/>
                    </a:cubicBezTo>
                    <a:cubicBezTo>
                      <a:pt x="1912239" y="3091910"/>
                      <a:pt x="1907858" y="3087529"/>
                      <a:pt x="1894808" y="3087529"/>
                    </a:cubicBezTo>
                    <a:cubicBezTo>
                      <a:pt x="1672304" y="3087529"/>
                      <a:pt x="1109853" y="3030855"/>
                      <a:pt x="1109853" y="2149888"/>
                    </a:cubicBezTo>
                  </a:path>
                </a:pathLst>
              </a:custGeom>
              <a:solidFill>
                <a:schemeClr val="accent1"/>
              </a:solidFill>
              <a:ln w="9525">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109" name="Forme libre : forme 5">
                <a:extLst>
                  <a:ext uri="{C183D7F6-B498-43B3-948B-1728B52AA6E4}">
                    <adec:decorative xmlns:adec="http://schemas.microsoft.com/office/drawing/2017/decorative" val="1"/>
                  </a:ext>
                </a:extLst>
              </p:cNvPr>
              <p:cNvSpPr/>
              <p:nvPr/>
            </p:nvSpPr>
            <p:spPr>
              <a:xfrm>
                <a:off x="347040" y="9955080"/>
                <a:ext cx="51480" cy="136440"/>
              </a:xfrm>
              <a:custGeom>
                <a:avLst/>
                <a:gdLst>
                  <a:gd name="textAreaLeft" fmla="*/ 0 w 51480"/>
                  <a:gd name="textAreaRight" fmla="*/ 52200 w 51480"/>
                  <a:gd name="textAreaTop" fmla="*/ 0 h 136440"/>
                  <a:gd name="textAreaBottom" fmla="*/ 137160 h 136440"/>
                  <a:gd name="GluePoint1X" fmla="*/ 1103281 w 1103280"/>
                  <a:gd name="GluePoint1Y" fmla="*/ 0 h 1151286"/>
                  <a:gd name="GluePoint2X" fmla="*/ 0 w 1103280"/>
                  <a:gd name="GluePoint2Y" fmla="*/ 0 h 1151286"/>
                  <a:gd name="GluePoint3X" fmla="*/ 0 w 1103280"/>
                  <a:gd name="GluePoint3Y" fmla="*/ 152591 h 1151286"/>
                  <a:gd name="GluePoint4X" fmla="*/ 326993 w 1103280"/>
                  <a:gd name="GluePoint4Y" fmla="*/ 152591 h 1151286"/>
                  <a:gd name="GluePoint5X" fmla="*/ 326993 w 1103280"/>
                  <a:gd name="GluePoint5Y" fmla="*/ 1151287 h 1151286"/>
                  <a:gd name="GluePoint6X" fmla="*/ 776192 w 1103280"/>
                  <a:gd name="GluePoint6Y" fmla="*/ 706469 h 1151286"/>
                  <a:gd name="GluePoint7X" fmla="*/ 776192 w 1103280"/>
                  <a:gd name="GluePoint7Y" fmla="*/ 152591 h 1151286"/>
                  <a:gd name="GluePoint8X" fmla="*/ 1103281 w 1103280"/>
                  <a:gd name="GluePoint8Y" fmla="*/ 152591 h 1151286"/>
                  <a:gd name="GluePoint9X" fmla="*/ 1103281 w 1103280"/>
                  <a:gd name="GluePoint9Y" fmla="*/ 0 h 1151286"/>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Lst>
                <a:rect l="textAreaLeft" t="textAreaTop" r="textAreaRight" b="textAreaBottom"/>
                <a:pathLst>
                  <a:path w="1103280" h="1151286">
                    <a:moveTo>
                      <a:pt x="1103281" y="0"/>
                    </a:moveTo>
                    <a:lnTo>
                      <a:pt x="0" y="0"/>
                    </a:lnTo>
                    <a:lnTo>
                      <a:pt x="0" y="152591"/>
                    </a:lnTo>
                    <a:lnTo>
                      <a:pt x="326993" y="152591"/>
                    </a:lnTo>
                    <a:lnTo>
                      <a:pt x="326993" y="1151287"/>
                    </a:lnTo>
                    <a:cubicBezTo>
                      <a:pt x="501491" y="1151287"/>
                      <a:pt x="776192" y="998601"/>
                      <a:pt x="776192" y="706469"/>
                    </a:cubicBezTo>
                    <a:lnTo>
                      <a:pt x="776192" y="152591"/>
                    </a:lnTo>
                    <a:lnTo>
                      <a:pt x="1103281" y="152591"/>
                    </a:lnTo>
                    <a:lnTo>
                      <a:pt x="1103281" y="0"/>
                    </a:lnTo>
                    <a:close/>
                  </a:path>
                </a:pathLst>
              </a:custGeom>
              <a:solidFill>
                <a:schemeClr val="tx2"/>
              </a:solidFill>
              <a:ln w="9525">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110" name="Forme libre : forme 10">
                <a:extLst>
                  <a:ext uri="{C183D7F6-B498-43B3-948B-1728B52AA6E4}">
                    <adec:decorative xmlns:adec="http://schemas.microsoft.com/office/drawing/2017/decorative" val="1"/>
                  </a:ext>
                </a:extLst>
              </p:cNvPr>
              <p:cNvSpPr/>
              <p:nvPr/>
            </p:nvSpPr>
            <p:spPr>
              <a:xfrm>
                <a:off x="350280" y="10145880"/>
                <a:ext cx="32760" cy="172080"/>
              </a:xfrm>
              <a:custGeom>
                <a:avLst/>
                <a:gdLst>
                  <a:gd name="textAreaLeft" fmla="*/ 0 w 32760"/>
                  <a:gd name="textAreaRight" fmla="*/ 33480 w 32760"/>
                  <a:gd name="textAreaTop" fmla="*/ 0 h 172080"/>
                  <a:gd name="textAreaBottom" fmla="*/ 172800 h 172080"/>
                  <a:gd name="GluePoint1X" fmla="*/ 255870 w 705069"/>
                  <a:gd name="GluePoint1Y" fmla="*/ 0 h 1449593"/>
                  <a:gd name="GluePoint2X" fmla="*/ 255870 w 705069"/>
                  <a:gd name="GluePoint2Y" fmla="*/ 113443 h 1449593"/>
                  <a:gd name="GluePoint3X" fmla="*/ 11649 w 705069"/>
                  <a:gd name="GluePoint3Y" fmla="*/ 1434846 h 1449593"/>
                  <a:gd name="GluePoint4X" fmla="*/ 16031 w 705069"/>
                  <a:gd name="GluePoint4Y" fmla="*/ 1447991 h 1449593"/>
                  <a:gd name="GluePoint5X" fmla="*/ 705069 w 705069"/>
                  <a:gd name="GluePoint5Y" fmla="*/ 139732 h 1449593"/>
                  <a:gd name="GluePoint6X" fmla="*/ 705069 w 705069"/>
                  <a:gd name="GluePoint6Y" fmla="*/ 95 h 1449593"/>
                  <a:gd name="GluePoint7X" fmla="*/ 255870 w 705069"/>
                  <a:gd name="GluePoint7Y" fmla="*/ 95 h 1449593"/>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Lst>
                <a:rect l="textAreaLeft" t="textAreaTop" r="textAreaRight" b="textAreaBottom"/>
                <a:pathLst>
                  <a:path w="705069" h="1449593">
                    <a:moveTo>
                      <a:pt x="255870" y="0"/>
                    </a:moveTo>
                    <a:lnTo>
                      <a:pt x="255870" y="113443"/>
                    </a:lnTo>
                    <a:cubicBezTo>
                      <a:pt x="255870" y="662940"/>
                      <a:pt x="234153" y="1290923"/>
                      <a:pt x="11649" y="1434846"/>
                    </a:cubicBezTo>
                    <a:cubicBezTo>
                      <a:pt x="-10163" y="1447991"/>
                      <a:pt x="2982" y="1452277"/>
                      <a:pt x="16031" y="1447991"/>
                    </a:cubicBezTo>
                    <a:cubicBezTo>
                      <a:pt x="421605" y="1312735"/>
                      <a:pt x="705069" y="1077373"/>
                      <a:pt x="705069" y="139732"/>
                    </a:cubicBezTo>
                    <a:lnTo>
                      <a:pt x="705069" y="95"/>
                    </a:lnTo>
                    <a:lnTo>
                      <a:pt x="255870" y="95"/>
                    </a:lnTo>
                    <a:close/>
                  </a:path>
                </a:pathLst>
              </a:custGeom>
              <a:solidFill>
                <a:schemeClr val="accent1"/>
              </a:solidFill>
              <a:ln w="9525">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grpSp>
        <p:grpSp>
          <p:nvGrpSpPr>
            <p:cNvPr id="111" name="Groupe 32"/>
            <p:cNvGrpSpPr/>
            <p:nvPr/>
          </p:nvGrpSpPr>
          <p:grpSpPr>
            <a:xfrm>
              <a:off x="417600" y="9990720"/>
              <a:ext cx="376920" cy="293400"/>
              <a:chOff x="417600" y="9990720"/>
              <a:chExt cx="376920" cy="293400"/>
            </a:xfrm>
          </p:grpSpPr>
          <p:sp>
            <p:nvSpPr>
              <p:cNvPr id="112" name="Forme libre : forme 33"/>
              <p:cNvSpPr/>
              <p:nvPr/>
            </p:nvSpPr>
            <p:spPr>
              <a:xfrm>
                <a:off x="420120" y="10011600"/>
                <a:ext cx="39600" cy="120960"/>
              </a:xfrm>
              <a:custGeom>
                <a:avLst/>
                <a:gdLst>
                  <a:gd name="textAreaLeft" fmla="*/ 0 w 39600"/>
                  <a:gd name="textAreaRight" fmla="*/ 40320 w 39600"/>
                  <a:gd name="textAreaTop" fmla="*/ 0 h 120960"/>
                  <a:gd name="textAreaBottom" fmla="*/ 121680 h 120960"/>
                  <a:gd name="GluePoint1X" fmla="*/ 58725 w 75421"/>
                  <a:gd name="GluePoint1Y" fmla="*/ 53675 h 90571"/>
                  <a:gd name="GluePoint2X" fmla="*/ 58725 w 75421"/>
                  <a:gd name="GluePoint2Y" fmla="*/ 0 h 90571"/>
                  <a:gd name="GluePoint3X" fmla="*/ 75422 w 75421"/>
                  <a:gd name="GluePoint3Y" fmla="*/ 0 h 90571"/>
                  <a:gd name="GluePoint4X" fmla="*/ 75422 w 75421"/>
                  <a:gd name="GluePoint4Y" fmla="*/ 54897 h 90571"/>
                  <a:gd name="GluePoint5X" fmla="*/ 38281 w 75421"/>
                  <a:gd name="GluePoint5Y" fmla="*/ 90571 h 90571"/>
                  <a:gd name="GluePoint6X" fmla="*/ 0 w 75421"/>
                  <a:gd name="GluePoint6Y" fmla="*/ 54897 h 90571"/>
                  <a:gd name="GluePoint7X" fmla="*/ 0 w 75421"/>
                  <a:gd name="GluePoint7Y" fmla="*/ 0 h 90571"/>
                  <a:gd name="GluePoint8X" fmla="*/ 16860 w 75421"/>
                  <a:gd name="GluePoint8Y" fmla="*/ 0 h 90571"/>
                  <a:gd name="GluePoint9X" fmla="*/ 16860 w 75421"/>
                  <a:gd name="GluePoint9Y" fmla="*/ 53268 h 90571"/>
                  <a:gd name="GluePoint10X" fmla="*/ 38281 w 75421"/>
                  <a:gd name="GluePoint10Y" fmla="*/ 75585 h 90571"/>
                  <a:gd name="GluePoint11X" fmla="*/ 58725 w 75421"/>
                  <a:gd name="GluePoint11Y" fmla="*/ 53675 h 90571"/>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Lst>
                <a:rect l="textAreaLeft" t="textAreaTop" r="textAreaRight" b="textAreaBottom"/>
                <a:pathLst>
                  <a:path w="75421" h="90571">
                    <a:moveTo>
                      <a:pt x="58725" y="53675"/>
                    </a:moveTo>
                    <a:lnTo>
                      <a:pt x="58725" y="0"/>
                    </a:lnTo>
                    <a:lnTo>
                      <a:pt x="75422" y="0"/>
                    </a:lnTo>
                    <a:lnTo>
                      <a:pt x="75422" y="54897"/>
                    </a:lnTo>
                    <a:cubicBezTo>
                      <a:pt x="75422" y="77947"/>
                      <a:pt x="62390" y="90571"/>
                      <a:pt x="38281" y="90571"/>
                    </a:cubicBezTo>
                    <a:cubicBezTo>
                      <a:pt x="14172" y="90571"/>
                      <a:pt x="0" y="78109"/>
                      <a:pt x="0" y="54897"/>
                    </a:cubicBezTo>
                    <a:lnTo>
                      <a:pt x="0" y="0"/>
                    </a:lnTo>
                    <a:lnTo>
                      <a:pt x="16860" y="0"/>
                    </a:lnTo>
                    <a:lnTo>
                      <a:pt x="16860" y="53268"/>
                    </a:lnTo>
                    <a:cubicBezTo>
                      <a:pt x="16860" y="66625"/>
                      <a:pt x="21910" y="75585"/>
                      <a:pt x="38281" y="75585"/>
                    </a:cubicBezTo>
                    <a:cubicBezTo>
                      <a:pt x="54652" y="75585"/>
                      <a:pt x="58725" y="67114"/>
                      <a:pt x="58725" y="53675"/>
                    </a:cubicBezTo>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113" name="Forme libre : forme 34"/>
              <p:cNvSpPr/>
              <p:nvPr/>
            </p:nvSpPr>
            <p:spPr>
              <a:xfrm>
                <a:off x="468000" y="10035000"/>
                <a:ext cx="32760" cy="95040"/>
              </a:xfrm>
              <a:custGeom>
                <a:avLst/>
                <a:gdLst>
                  <a:gd name="textAreaLeft" fmla="*/ 0 w 32760"/>
                  <a:gd name="textAreaRight" fmla="*/ 33480 w 32760"/>
                  <a:gd name="textAreaTop" fmla="*/ 0 h 95040"/>
                  <a:gd name="textAreaBottom" fmla="*/ 95760 h 95040"/>
                  <a:gd name="GluePoint1X" fmla="*/ 15801 w 62715"/>
                  <a:gd name="GluePoint1Y" fmla="*/ 71268 h 71267"/>
                  <a:gd name="GluePoint2X" fmla="*/ 0 w 62715"/>
                  <a:gd name="GluePoint2Y" fmla="*/ 71268 h 71267"/>
                  <a:gd name="GluePoint3X" fmla="*/ 0 w 62715"/>
                  <a:gd name="GluePoint3Y" fmla="*/ 1792 h 71267"/>
                  <a:gd name="GluePoint4X" fmla="*/ 15557 w 62715"/>
                  <a:gd name="GluePoint4Y" fmla="*/ 1792 h 71267"/>
                  <a:gd name="GluePoint5X" fmla="*/ 15557 w 62715"/>
                  <a:gd name="GluePoint5Y" fmla="*/ 20118 h 71267"/>
                  <a:gd name="GluePoint6X" fmla="*/ 16860 w 62715"/>
                  <a:gd name="GluePoint6Y" fmla="*/ 20118 h 71267"/>
                  <a:gd name="GluePoint7X" fmla="*/ 41294 w 62715"/>
                  <a:gd name="GluePoint7Y" fmla="*/ 0 h 71267"/>
                  <a:gd name="GluePoint8X" fmla="*/ 62716 w 62715"/>
                  <a:gd name="GluePoint8Y" fmla="*/ 24842 h 71267"/>
                  <a:gd name="GluePoint9X" fmla="*/ 62716 w 62715"/>
                  <a:gd name="GluePoint9Y" fmla="*/ 71268 h 71267"/>
                  <a:gd name="GluePoint10X" fmla="*/ 46914 w 62715"/>
                  <a:gd name="GluePoint10Y" fmla="*/ 71268 h 71267"/>
                  <a:gd name="GluePoint11X" fmla="*/ 46914 w 62715"/>
                  <a:gd name="GluePoint11Y" fmla="*/ 28996 h 71267"/>
                  <a:gd name="GluePoint12X" fmla="*/ 33638 w 62715"/>
                  <a:gd name="GluePoint12Y" fmla="*/ 14335 h 71267"/>
                  <a:gd name="GluePoint13X" fmla="*/ 15882 w 62715"/>
                  <a:gd name="GluePoint13Y" fmla="*/ 31928 h 71267"/>
                  <a:gd name="GluePoint14X" fmla="*/ 15882 w 62715"/>
                  <a:gd name="GluePoint14Y" fmla="*/ 71268 h 71267"/>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Lst>
                <a:rect l="textAreaLeft" t="textAreaTop" r="textAreaRight" b="textAreaBottom"/>
                <a:pathLst>
                  <a:path w="62715" h="71267">
                    <a:moveTo>
                      <a:pt x="15801" y="71268"/>
                    </a:moveTo>
                    <a:lnTo>
                      <a:pt x="0" y="71268"/>
                    </a:lnTo>
                    <a:lnTo>
                      <a:pt x="0" y="1792"/>
                    </a:lnTo>
                    <a:lnTo>
                      <a:pt x="15557" y="1792"/>
                    </a:lnTo>
                    <a:lnTo>
                      <a:pt x="15557" y="20118"/>
                    </a:lnTo>
                    <a:lnTo>
                      <a:pt x="16860" y="20118"/>
                    </a:lnTo>
                    <a:cubicBezTo>
                      <a:pt x="20688" y="7249"/>
                      <a:pt x="29566" y="0"/>
                      <a:pt x="41294" y="0"/>
                    </a:cubicBezTo>
                    <a:cubicBezTo>
                      <a:pt x="55792" y="0"/>
                      <a:pt x="62716" y="9774"/>
                      <a:pt x="62716" y="24842"/>
                    </a:cubicBezTo>
                    <a:lnTo>
                      <a:pt x="62716" y="71268"/>
                    </a:lnTo>
                    <a:lnTo>
                      <a:pt x="46914" y="71268"/>
                    </a:lnTo>
                    <a:lnTo>
                      <a:pt x="46914" y="28996"/>
                    </a:lnTo>
                    <a:cubicBezTo>
                      <a:pt x="46914" y="20525"/>
                      <a:pt x="43249" y="14335"/>
                      <a:pt x="33638" y="14335"/>
                    </a:cubicBezTo>
                    <a:cubicBezTo>
                      <a:pt x="22968" y="14335"/>
                      <a:pt x="15882" y="21421"/>
                      <a:pt x="15882" y="31928"/>
                    </a:cubicBezTo>
                    <a:lnTo>
                      <a:pt x="15882" y="71268"/>
                    </a:lnTo>
                    <a:close/>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114" name="Forme libre : forme 35"/>
              <p:cNvSpPr/>
              <p:nvPr/>
            </p:nvSpPr>
            <p:spPr>
              <a:xfrm>
                <a:off x="508680" y="10004400"/>
                <a:ext cx="8640" cy="126000"/>
              </a:xfrm>
              <a:custGeom>
                <a:avLst/>
                <a:gdLst>
                  <a:gd name="textAreaLeft" fmla="*/ 0 w 8640"/>
                  <a:gd name="textAreaRight" fmla="*/ 9360 w 8640"/>
                  <a:gd name="textAreaTop" fmla="*/ 0 h 126000"/>
                  <a:gd name="textAreaBottom" fmla="*/ 126720 h 126000"/>
                  <a:gd name="GluePoint1X" fmla="*/ 570 w 17267"/>
                  <a:gd name="GluePoint1Y" fmla="*/ 24761 h 94317"/>
                  <a:gd name="GluePoint2X" fmla="*/ 16534 w 17267"/>
                  <a:gd name="GluePoint2Y" fmla="*/ 24761 h 94317"/>
                  <a:gd name="GluePoint3X" fmla="*/ 16534 w 17267"/>
                  <a:gd name="GluePoint3Y" fmla="*/ 94318 h 94317"/>
                  <a:gd name="GluePoint4X" fmla="*/ 570 w 17267"/>
                  <a:gd name="GluePoint4Y" fmla="*/ 94318 h 94317"/>
                  <a:gd name="GluePoint5X" fmla="*/ 570 w 17267"/>
                  <a:gd name="GluePoint5Y" fmla="*/ 24761 h 94317"/>
                  <a:gd name="GluePoint6X" fmla="*/ 0 w 17267"/>
                  <a:gd name="GluePoint6Y" fmla="*/ 0 h 94317"/>
                  <a:gd name="GluePoint7X" fmla="*/ 17267 w 17267"/>
                  <a:gd name="GluePoint7Y" fmla="*/ 0 h 94317"/>
                  <a:gd name="GluePoint8X" fmla="*/ 17267 w 17267"/>
                  <a:gd name="GluePoint8Y" fmla="*/ 12869 h 94317"/>
                  <a:gd name="GluePoint9X" fmla="*/ 0 w 17267"/>
                  <a:gd name="GluePoint9Y" fmla="*/ 12869 h 94317"/>
                  <a:gd name="GluePoint10X" fmla="*/ 0 w 17267"/>
                  <a:gd name="GluePoint10Y" fmla="*/ 0 h 94317"/>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Lst>
                <a:rect l="textAreaLeft" t="textAreaTop" r="textAreaRight" b="textAreaBottom"/>
                <a:pathLst>
                  <a:path w="17267" h="94317">
                    <a:moveTo>
                      <a:pt x="570" y="24761"/>
                    </a:moveTo>
                    <a:lnTo>
                      <a:pt x="16534" y="24761"/>
                    </a:lnTo>
                    <a:lnTo>
                      <a:pt x="16534" y="94318"/>
                    </a:lnTo>
                    <a:lnTo>
                      <a:pt x="570" y="94318"/>
                    </a:lnTo>
                    <a:lnTo>
                      <a:pt x="570" y="24761"/>
                    </a:lnTo>
                    <a:close/>
                    <a:moveTo>
                      <a:pt x="0" y="0"/>
                    </a:moveTo>
                    <a:lnTo>
                      <a:pt x="17267" y="0"/>
                    </a:lnTo>
                    <a:lnTo>
                      <a:pt x="17267" y="12869"/>
                    </a:lnTo>
                    <a:lnTo>
                      <a:pt x="0" y="12869"/>
                    </a:lnTo>
                    <a:lnTo>
                      <a:pt x="0" y="0"/>
                    </a:lnTo>
                    <a:close/>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115" name="Forme libre : forme 36"/>
              <p:cNvSpPr/>
              <p:nvPr/>
            </p:nvSpPr>
            <p:spPr>
              <a:xfrm>
                <a:off x="520560" y="10037520"/>
                <a:ext cx="37800" cy="92520"/>
              </a:xfrm>
              <a:custGeom>
                <a:avLst/>
                <a:gdLst>
                  <a:gd name="textAreaLeft" fmla="*/ 0 w 37800"/>
                  <a:gd name="textAreaRight" fmla="*/ 38520 w 37800"/>
                  <a:gd name="textAreaTop" fmla="*/ 0 h 92520"/>
                  <a:gd name="textAreaBottom" fmla="*/ 93240 h 92520"/>
                  <a:gd name="GluePoint1X" fmla="*/ 25738 w 72245"/>
                  <a:gd name="GluePoint1Y" fmla="*/ 69476 h 69475"/>
                  <a:gd name="GluePoint2X" fmla="*/ 0 w 72245"/>
                  <a:gd name="GluePoint2Y" fmla="*/ 0 h 69475"/>
                  <a:gd name="GluePoint3X" fmla="*/ 17267 w 72245"/>
                  <a:gd name="GluePoint3Y" fmla="*/ 0 h 69475"/>
                  <a:gd name="GluePoint4X" fmla="*/ 25819 w 72245"/>
                  <a:gd name="GluePoint4Y" fmla="*/ 26878 h 69475"/>
                  <a:gd name="GluePoint5X" fmla="*/ 34860 w 72245"/>
                  <a:gd name="GluePoint5Y" fmla="*/ 55874 h 69475"/>
                  <a:gd name="GluePoint6X" fmla="*/ 37792 w 72245"/>
                  <a:gd name="GluePoint6Y" fmla="*/ 55874 h 69475"/>
                  <a:gd name="GluePoint7X" fmla="*/ 46833 w 72245"/>
                  <a:gd name="GluePoint7Y" fmla="*/ 26878 h 69475"/>
                  <a:gd name="GluePoint8X" fmla="*/ 55385 w 72245"/>
                  <a:gd name="GluePoint8Y" fmla="*/ 0 h 69475"/>
                  <a:gd name="GluePoint9X" fmla="*/ 72245 w 72245"/>
                  <a:gd name="GluePoint9Y" fmla="*/ 0 h 69475"/>
                  <a:gd name="GluePoint10X" fmla="*/ 46670 w 72245"/>
                  <a:gd name="GluePoint10Y" fmla="*/ 69476 h 69475"/>
                  <a:gd name="GluePoint11X" fmla="*/ 25656 w 72245"/>
                  <a:gd name="GluePoint11Y" fmla="*/ 69476 h 69475"/>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Lst>
                <a:rect l="textAreaLeft" t="textAreaTop" r="textAreaRight" b="textAreaBottom"/>
                <a:pathLst>
                  <a:path w="72245" h="69475">
                    <a:moveTo>
                      <a:pt x="25738" y="69476"/>
                    </a:moveTo>
                    <a:lnTo>
                      <a:pt x="0" y="0"/>
                    </a:lnTo>
                    <a:lnTo>
                      <a:pt x="17267" y="0"/>
                    </a:lnTo>
                    <a:lnTo>
                      <a:pt x="25819" y="26878"/>
                    </a:lnTo>
                    <a:cubicBezTo>
                      <a:pt x="28914" y="36815"/>
                      <a:pt x="32172" y="46426"/>
                      <a:pt x="34860" y="55874"/>
                    </a:cubicBezTo>
                    <a:lnTo>
                      <a:pt x="37792" y="55874"/>
                    </a:lnTo>
                    <a:cubicBezTo>
                      <a:pt x="40480" y="46426"/>
                      <a:pt x="43738" y="36489"/>
                      <a:pt x="46833" y="26878"/>
                    </a:cubicBezTo>
                    <a:lnTo>
                      <a:pt x="55385" y="0"/>
                    </a:lnTo>
                    <a:lnTo>
                      <a:pt x="72245" y="0"/>
                    </a:lnTo>
                    <a:lnTo>
                      <a:pt x="46670" y="69476"/>
                    </a:lnTo>
                    <a:lnTo>
                      <a:pt x="25656" y="69476"/>
                    </a:lnTo>
                    <a:close/>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116" name="Forme libre : forme 37"/>
              <p:cNvSpPr/>
              <p:nvPr/>
            </p:nvSpPr>
            <p:spPr>
              <a:xfrm>
                <a:off x="559440" y="10035000"/>
                <a:ext cx="34920" cy="97200"/>
              </a:xfrm>
              <a:custGeom>
                <a:avLst/>
                <a:gdLst>
                  <a:gd name="textAreaLeft" fmla="*/ 0 w 34920"/>
                  <a:gd name="textAreaRight" fmla="*/ 35640 w 34920"/>
                  <a:gd name="textAreaTop" fmla="*/ 0 h 97200"/>
                  <a:gd name="textAreaBottom" fmla="*/ 97920 h 97200"/>
                  <a:gd name="GluePoint1X" fmla="*/ 16045 w 66299"/>
                  <a:gd name="GluePoint1Y" fmla="*/ 30462 h 72978"/>
                  <a:gd name="GluePoint2X" fmla="*/ 51720 w 66299"/>
                  <a:gd name="GluePoint2Y" fmla="*/ 30462 h 72978"/>
                  <a:gd name="GluePoint3X" fmla="*/ 34697 w 66299"/>
                  <a:gd name="GluePoint3Y" fmla="*/ 12299 h 72978"/>
                  <a:gd name="GluePoint4X" fmla="*/ 16045 w 66299"/>
                  <a:gd name="GluePoint4Y" fmla="*/ 30462 h 72978"/>
                  <a:gd name="GluePoint5X" fmla="*/ 81 w 66299"/>
                  <a:gd name="GluePoint5Y" fmla="*/ 37385 h 72978"/>
                  <a:gd name="GluePoint6X" fmla="*/ 35104 w 66299"/>
                  <a:gd name="GluePoint6Y" fmla="*/ 0 h 72978"/>
                  <a:gd name="GluePoint7X" fmla="*/ 66299 w 66299"/>
                  <a:gd name="GluePoint7Y" fmla="*/ 31765 h 72978"/>
                  <a:gd name="GluePoint8X" fmla="*/ 65974 w 66299"/>
                  <a:gd name="GluePoint8Y" fmla="*/ 41050 h 72978"/>
                  <a:gd name="GluePoint9X" fmla="*/ 15801 w 66299"/>
                  <a:gd name="GluePoint9Y" fmla="*/ 41050 h 72978"/>
                  <a:gd name="GluePoint10X" fmla="*/ 35186 w 66299"/>
                  <a:gd name="GluePoint10Y" fmla="*/ 59946 h 72978"/>
                  <a:gd name="GluePoint11X" fmla="*/ 52046 w 66299"/>
                  <a:gd name="GluePoint11Y" fmla="*/ 47973 h 72978"/>
                  <a:gd name="GluePoint12X" fmla="*/ 65648 w 66299"/>
                  <a:gd name="GluePoint12Y" fmla="*/ 51801 h 72978"/>
                  <a:gd name="GluePoint13X" fmla="*/ 35023 w 66299"/>
                  <a:gd name="GluePoint13Y" fmla="*/ 72978 h 72978"/>
                  <a:gd name="GluePoint14X" fmla="*/ 0 w 66299"/>
                  <a:gd name="GluePoint14Y" fmla="*/ 37304 h 72978"/>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Lst>
                <a:rect l="textAreaLeft" t="textAreaTop" r="textAreaRight" b="textAreaBottom"/>
                <a:pathLst>
                  <a:path w="66299" h="72978">
                    <a:moveTo>
                      <a:pt x="16045" y="30462"/>
                    </a:moveTo>
                    <a:lnTo>
                      <a:pt x="51720" y="30462"/>
                    </a:lnTo>
                    <a:cubicBezTo>
                      <a:pt x="51150" y="18489"/>
                      <a:pt x="45774" y="12299"/>
                      <a:pt x="34697" y="12299"/>
                    </a:cubicBezTo>
                    <a:cubicBezTo>
                      <a:pt x="23620" y="12299"/>
                      <a:pt x="17511" y="18082"/>
                      <a:pt x="16045" y="30462"/>
                    </a:cubicBezTo>
                    <a:moveTo>
                      <a:pt x="81" y="37385"/>
                    </a:moveTo>
                    <a:cubicBezTo>
                      <a:pt x="81" y="13846"/>
                      <a:pt x="13357" y="0"/>
                      <a:pt x="35104" y="0"/>
                    </a:cubicBezTo>
                    <a:cubicBezTo>
                      <a:pt x="56851" y="0"/>
                      <a:pt x="66299" y="12706"/>
                      <a:pt x="66299" y="31765"/>
                    </a:cubicBezTo>
                    <a:cubicBezTo>
                      <a:pt x="66299" y="34453"/>
                      <a:pt x="66299" y="37548"/>
                      <a:pt x="65974" y="41050"/>
                    </a:cubicBezTo>
                    <a:lnTo>
                      <a:pt x="15801" y="41050"/>
                    </a:lnTo>
                    <a:cubicBezTo>
                      <a:pt x="17023" y="53593"/>
                      <a:pt x="23376" y="59946"/>
                      <a:pt x="35186" y="59946"/>
                    </a:cubicBezTo>
                    <a:cubicBezTo>
                      <a:pt x="46263" y="59946"/>
                      <a:pt x="50091" y="54652"/>
                      <a:pt x="52046" y="47973"/>
                    </a:cubicBezTo>
                    <a:lnTo>
                      <a:pt x="65648" y="51801"/>
                    </a:lnTo>
                    <a:cubicBezTo>
                      <a:pt x="62390" y="64345"/>
                      <a:pt x="53675" y="72978"/>
                      <a:pt x="35023" y="72978"/>
                    </a:cubicBezTo>
                    <a:cubicBezTo>
                      <a:pt x="13765" y="72978"/>
                      <a:pt x="0" y="60598"/>
                      <a:pt x="0" y="37304"/>
                    </a:cubicBezTo>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117" name="Forme libre : forme 38"/>
              <p:cNvSpPr/>
              <p:nvPr/>
            </p:nvSpPr>
            <p:spPr>
              <a:xfrm>
                <a:off x="600120" y="10036440"/>
                <a:ext cx="20520" cy="93600"/>
              </a:xfrm>
              <a:custGeom>
                <a:avLst/>
                <a:gdLst>
                  <a:gd name="textAreaLeft" fmla="*/ 0 w 20520"/>
                  <a:gd name="textAreaRight" fmla="*/ 21240 w 20520"/>
                  <a:gd name="textAreaTop" fmla="*/ 0 h 93600"/>
                  <a:gd name="textAreaBottom" fmla="*/ 94320 h 93600"/>
                  <a:gd name="GluePoint1X" fmla="*/ 0 w 39421"/>
                  <a:gd name="GluePoint1Y" fmla="*/ 70209 h 70290"/>
                  <a:gd name="GluePoint2X" fmla="*/ 0 w 39421"/>
                  <a:gd name="GluePoint2Y" fmla="*/ 733 h 70290"/>
                  <a:gd name="GluePoint3X" fmla="*/ 15068 w 39421"/>
                  <a:gd name="GluePoint3Y" fmla="*/ 733 h 70290"/>
                  <a:gd name="GluePoint4X" fmla="*/ 15068 w 39421"/>
                  <a:gd name="GluePoint4Y" fmla="*/ 21584 h 70290"/>
                  <a:gd name="GluePoint5X" fmla="*/ 16371 w 39421"/>
                  <a:gd name="GluePoint5Y" fmla="*/ 21747 h 70290"/>
                  <a:gd name="GluePoint6X" fmla="*/ 36896 w 39421"/>
                  <a:gd name="GluePoint6Y" fmla="*/ 0 h 70290"/>
                  <a:gd name="GluePoint7X" fmla="*/ 39421 w 39421"/>
                  <a:gd name="GluePoint7Y" fmla="*/ 0 h 70290"/>
                  <a:gd name="GluePoint8X" fmla="*/ 39421 w 39421"/>
                  <a:gd name="GluePoint8Y" fmla="*/ 17919 h 70290"/>
                  <a:gd name="GluePoint9X" fmla="*/ 35593 w 39421"/>
                  <a:gd name="GluePoint9Y" fmla="*/ 17919 h 70290"/>
                  <a:gd name="GluePoint10X" fmla="*/ 15801 w 39421"/>
                  <a:gd name="GluePoint10Y" fmla="*/ 37304 h 70290"/>
                  <a:gd name="GluePoint11X" fmla="*/ 15801 w 39421"/>
                  <a:gd name="GluePoint11Y" fmla="*/ 70290 h 70290"/>
                  <a:gd name="GluePoint12X" fmla="*/ 0 w 39421"/>
                  <a:gd name="GluePoint12Y" fmla="*/ 70290 h 70290"/>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Lst>
                <a:rect l="textAreaLeft" t="textAreaTop" r="textAreaRight" b="textAreaBottom"/>
                <a:pathLst>
                  <a:path w="39421" h="70290">
                    <a:moveTo>
                      <a:pt x="0" y="70209"/>
                    </a:moveTo>
                    <a:lnTo>
                      <a:pt x="0" y="733"/>
                    </a:lnTo>
                    <a:lnTo>
                      <a:pt x="15068" y="733"/>
                    </a:lnTo>
                    <a:lnTo>
                      <a:pt x="15068" y="21584"/>
                    </a:lnTo>
                    <a:lnTo>
                      <a:pt x="16371" y="21747"/>
                    </a:lnTo>
                    <a:cubicBezTo>
                      <a:pt x="20362" y="4887"/>
                      <a:pt x="26878" y="0"/>
                      <a:pt x="36896" y="0"/>
                    </a:cubicBezTo>
                    <a:lnTo>
                      <a:pt x="39421" y="0"/>
                    </a:lnTo>
                    <a:lnTo>
                      <a:pt x="39421" y="17919"/>
                    </a:lnTo>
                    <a:lnTo>
                      <a:pt x="35593" y="17919"/>
                    </a:lnTo>
                    <a:cubicBezTo>
                      <a:pt x="20932" y="17919"/>
                      <a:pt x="15801" y="23050"/>
                      <a:pt x="15801" y="37304"/>
                    </a:cubicBezTo>
                    <a:lnTo>
                      <a:pt x="15801" y="70290"/>
                    </a:lnTo>
                    <a:lnTo>
                      <a:pt x="0" y="70290"/>
                    </a:lnTo>
                    <a:close/>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118" name="Forme libre : forme 39"/>
              <p:cNvSpPr/>
              <p:nvPr/>
            </p:nvSpPr>
            <p:spPr>
              <a:xfrm>
                <a:off x="622800" y="10035360"/>
                <a:ext cx="32040" cy="97920"/>
              </a:xfrm>
              <a:custGeom>
                <a:avLst/>
                <a:gdLst>
                  <a:gd name="textAreaLeft" fmla="*/ 0 w 32040"/>
                  <a:gd name="textAreaRight" fmla="*/ 32760 w 32040"/>
                  <a:gd name="textAreaTop" fmla="*/ 0 h 97920"/>
                  <a:gd name="textAreaBottom" fmla="*/ 98640 h 97920"/>
                  <a:gd name="GluePoint1X" fmla="*/ 0 w 61005"/>
                  <a:gd name="GluePoint1Y" fmla="*/ 50661 h 73304"/>
                  <a:gd name="GluePoint2X" fmla="*/ 14335 w 61005"/>
                  <a:gd name="GluePoint2Y" fmla="*/ 47729 h 73304"/>
                  <a:gd name="GluePoint3X" fmla="*/ 32661 w 61005"/>
                  <a:gd name="GluePoint3Y" fmla="*/ 61494 h 73304"/>
                  <a:gd name="GluePoint4X" fmla="*/ 45530 w 61005"/>
                  <a:gd name="GluePoint4Y" fmla="*/ 52616 h 73304"/>
                  <a:gd name="GluePoint5X" fmla="*/ 27937 w 61005"/>
                  <a:gd name="GluePoint5Y" fmla="*/ 41946 h 73304"/>
                  <a:gd name="GluePoint6X" fmla="*/ 2932 w 61005"/>
                  <a:gd name="GluePoint6Y" fmla="*/ 20525 h 73304"/>
                  <a:gd name="GluePoint7X" fmla="*/ 30625 w 61005"/>
                  <a:gd name="GluePoint7Y" fmla="*/ 0 h 73304"/>
                  <a:gd name="GluePoint8X" fmla="*/ 59050 w 61005"/>
                  <a:gd name="GluePoint8Y" fmla="*/ 20118 h 73304"/>
                  <a:gd name="GluePoint9X" fmla="*/ 44715 w 61005"/>
                  <a:gd name="GluePoint9Y" fmla="*/ 23213 h 73304"/>
                  <a:gd name="GluePoint10X" fmla="*/ 30380 w 61005"/>
                  <a:gd name="GluePoint10Y" fmla="*/ 11403 h 73304"/>
                  <a:gd name="GluePoint11X" fmla="*/ 18082 w 61005"/>
                  <a:gd name="GluePoint11Y" fmla="*/ 19711 h 73304"/>
                  <a:gd name="GluePoint12X" fmla="*/ 34208 w 61005"/>
                  <a:gd name="GluePoint12Y" fmla="*/ 30381 h 73304"/>
                  <a:gd name="GluePoint13X" fmla="*/ 61005 w 61005"/>
                  <a:gd name="GluePoint13Y" fmla="*/ 52127 h 73304"/>
                  <a:gd name="GluePoint14X" fmla="*/ 32498 w 61005"/>
                  <a:gd name="GluePoint14Y" fmla="*/ 73304 h 73304"/>
                  <a:gd name="GluePoint15X" fmla="*/ 82 w 61005"/>
                  <a:gd name="GluePoint15Y" fmla="*/ 50824 h 73304"/>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 ang="0">
                    <a:pos x="GluePoint15X" y="GluePoint15Y"/>
                  </a:cxn>
                </a:cxnLst>
                <a:rect l="textAreaLeft" t="textAreaTop" r="textAreaRight" b="textAreaBottom"/>
                <a:pathLst>
                  <a:path w="61005" h="73304">
                    <a:moveTo>
                      <a:pt x="0" y="50661"/>
                    </a:moveTo>
                    <a:lnTo>
                      <a:pt x="14335" y="47729"/>
                    </a:lnTo>
                    <a:cubicBezTo>
                      <a:pt x="16534" y="56200"/>
                      <a:pt x="21421" y="61494"/>
                      <a:pt x="32661" y="61494"/>
                    </a:cubicBezTo>
                    <a:cubicBezTo>
                      <a:pt x="41132" y="61494"/>
                      <a:pt x="45530" y="58562"/>
                      <a:pt x="45530" y="52616"/>
                    </a:cubicBezTo>
                    <a:cubicBezTo>
                      <a:pt x="45530" y="47159"/>
                      <a:pt x="41702" y="44471"/>
                      <a:pt x="27937" y="41946"/>
                    </a:cubicBezTo>
                    <a:cubicBezTo>
                      <a:pt x="9448" y="38281"/>
                      <a:pt x="2932" y="32009"/>
                      <a:pt x="2932" y="20525"/>
                    </a:cubicBezTo>
                    <a:cubicBezTo>
                      <a:pt x="2932" y="7982"/>
                      <a:pt x="12136" y="0"/>
                      <a:pt x="30625" y="0"/>
                    </a:cubicBezTo>
                    <a:cubicBezTo>
                      <a:pt x="49114" y="0"/>
                      <a:pt x="56200" y="7819"/>
                      <a:pt x="59050" y="20118"/>
                    </a:cubicBezTo>
                    <a:lnTo>
                      <a:pt x="44715" y="23213"/>
                    </a:lnTo>
                    <a:cubicBezTo>
                      <a:pt x="42842" y="14661"/>
                      <a:pt x="38688" y="11403"/>
                      <a:pt x="30380" y="11403"/>
                    </a:cubicBezTo>
                    <a:cubicBezTo>
                      <a:pt x="22073" y="11403"/>
                      <a:pt x="18082" y="14498"/>
                      <a:pt x="18082" y="19711"/>
                    </a:cubicBezTo>
                    <a:cubicBezTo>
                      <a:pt x="18082" y="24598"/>
                      <a:pt x="21014" y="28018"/>
                      <a:pt x="34208" y="30381"/>
                    </a:cubicBezTo>
                    <a:cubicBezTo>
                      <a:pt x="54815" y="34209"/>
                      <a:pt x="61005" y="41213"/>
                      <a:pt x="61005" y="52127"/>
                    </a:cubicBezTo>
                    <a:cubicBezTo>
                      <a:pt x="61005" y="64996"/>
                      <a:pt x="52453" y="73304"/>
                      <a:pt x="32498" y="73304"/>
                    </a:cubicBezTo>
                    <a:cubicBezTo>
                      <a:pt x="10018" y="73304"/>
                      <a:pt x="2606" y="64100"/>
                      <a:pt x="82" y="50824"/>
                    </a:cubicBezTo>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119" name="Forme libre : forme 40"/>
              <p:cNvSpPr/>
              <p:nvPr/>
            </p:nvSpPr>
            <p:spPr>
              <a:xfrm>
                <a:off x="660600" y="10004400"/>
                <a:ext cx="8640" cy="126000"/>
              </a:xfrm>
              <a:custGeom>
                <a:avLst/>
                <a:gdLst>
                  <a:gd name="textAreaLeft" fmla="*/ 0 w 8640"/>
                  <a:gd name="textAreaRight" fmla="*/ 9360 w 8640"/>
                  <a:gd name="textAreaTop" fmla="*/ 0 h 126000"/>
                  <a:gd name="textAreaBottom" fmla="*/ 126720 h 126000"/>
                  <a:gd name="GluePoint1X" fmla="*/ 570 w 17267"/>
                  <a:gd name="GluePoint1Y" fmla="*/ 24761 h 94317"/>
                  <a:gd name="GluePoint2X" fmla="*/ 16534 w 17267"/>
                  <a:gd name="GluePoint2Y" fmla="*/ 24761 h 94317"/>
                  <a:gd name="GluePoint3X" fmla="*/ 16534 w 17267"/>
                  <a:gd name="GluePoint3Y" fmla="*/ 94318 h 94317"/>
                  <a:gd name="GluePoint4X" fmla="*/ 570 w 17267"/>
                  <a:gd name="GluePoint4Y" fmla="*/ 94318 h 94317"/>
                  <a:gd name="GluePoint5X" fmla="*/ 570 w 17267"/>
                  <a:gd name="GluePoint5Y" fmla="*/ 24761 h 94317"/>
                  <a:gd name="GluePoint6X" fmla="*/ 0 w 17267"/>
                  <a:gd name="GluePoint6Y" fmla="*/ 0 h 94317"/>
                  <a:gd name="GluePoint7X" fmla="*/ 17267 w 17267"/>
                  <a:gd name="GluePoint7Y" fmla="*/ 0 h 94317"/>
                  <a:gd name="GluePoint8X" fmla="*/ 17267 w 17267"/>
                  <a:gd name="GluePoint8Y" fmla="*/ 12869 h 94317"/>
                  <a:gd name="GluePoint9X" fmla="*/ 0 w 17267"/>
                  <a:gd name="GluePoint9Y" fmla="*/ 12869 h 94317"/>
                  <a:gd name="GluePoint10X" fmla="*/ 0 w 17267"/>
                  <a:gd name="GluePoint10Y" fmla="*/ 0 h 94317"/>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Lst>
                <a:rect l="textAreaLeft" t="textAreaTop" r="textAreaRight" b="textAreaBottom"/>
                <a:pathLst>
                  <a:path w="17267" h="94317">
                    <a:moveTo>
                      <a:pt x="570" y="24761"/>
                    </a:moveTo>
                    <a:lnTo>
                      <a:pt x="16534" y="24761"/>
                    </a:lnTo>
                    <a:lnTo>
                      <a:pt x="16534" y="94318"/>
                    </a:lnTo>
                    <a:lnTo>
                      <a:pt x="570" y="94318"/>
                    </a:lnTo>
                    <a:lnTo>
                      <a:pt x="570" y="24761"/>
                    </a:lnTo>
                    <a:close/>
                    <a:moveTo>
                      <a:pt x="0" y="0"/>
                    </a:moveTo>
                    <a:lnTo>
                      <a:pt x="17267" y="0"/>
                    </a:lnTo>
                    <a:lnTo>
                      <a:pt x="17267" y="12869"/>
                    </a:lnTo>
                    <a:lnTo>
                      <a:pt x="0" y="12869"/>
                    </a:lnTo>
                    <a:lnTo>
                      <a:pt x="0" y="0"/>
                    </a:lnTo>
                    <a:close/>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120" name="Forme libre : forme 41"/>
              <p:cNvSpPr/>
              <p:nvPr/>
            </p:nvSpPr>
            <p:spPr>
              <a:xfrm>
                <a:off x="673920" y="10012320"/>
                <a:ext cx="24480" cy="120600"/>
              </a:xfrm>
              <a:custGeom>
                <a:avLst/>
                <a:gdLst>
                  <a:gd name="textAreaLeft" fmla="*/ 0 w 24480"/>
                  <a:gd name="textAreaRight" fmla="*/ 25200 w 24480"/>
                  <a:gd name="textAreaTop" fmla="*/ 0 h 120600"/>
                  <a:gd name="textAreaBottom" fmla="*/ 121320 h 120600"/>
                  <a:gd name="GluePoint1X" fmla="*/ 9774 w 47158"/>
                  <a:gd name="GluePoint1Y" fmla="*/ 31684 h 90245"/>
                  <a:gd name="GluePoint2X" fmla="*/ 0 w 47158"/>
                  <a:gd name="GluePoint2Y" fmla="*/ 31684 h 90245"/>
                  <a:gd name="GluePoint3X" fmla="*/ 0 w 47158"/>
                  <a:gd name="GluePoint3Y" fmla="*/ 18815 h 90245"/>
                  <a:gd name="GluePoint4X" fmla="*/ 9774 w 47158"/>
                  <a:gd name="GluePoint4Y" fmla="*/ 18815 h 90245"/>
                  <a:gd name="GluePoint5X" fmla="*/ 9774 w 47158"/>
                  <a:gd name="GluePoint5Y" fmla="*/ 0 h 90245"/>
                  <a:gd name="GluePoint6X" fmla="*/ 25738 w 47158"/>
                  <a:gd name="GluePoint6Y" fmla="*/ 0 h 90245"/>
                  <a:gd name="GluePoint7X" fmla="*/ 25738 w 47158"/>
                  <a:gd name="GluePoint7Y" fmla="*/ 18815 h 90245"/>
                  <a:gd name="GluePoint8X" fmla="*/ 46181 w 47158"/>
                  <a:gd name="GluePoint8Y" fmla="*/ 18815 h 90245"/>
                  <a:gd name="GluePoint9X" fmla="*/ 46181 w 47158"/>
                  <a:gd name="GluePoint9Y" fmla="*/ 31684 h 90245"/>
                  <a:gd name="GluePoint10X" fmla="*/ 25738 w 47158"/>
                  <a:gd name="GluePoint10Y" fmla="*/ 31684 h 90245"/>
                  <a:gd name="GluePoint11X" fmla="*/ 25738 w 47158"/>
                  <a:gd name="GluePoint11Y" fmla="*/ 64996 h 90245"/>
                  <a:gd name="GluePoint12X" fmla="*/ 35186 w 47158"/>
                  <a:gd name="GluePoint12Y" fmla="*/ 75340 h 90245"/>
                  <a:gd name="GluePoint13X" fmla="*/ 45204 w 47158"/>
                  <a:gd name="GluePoint13Y" fmla="*/ 73548 h 90245"/>
                  <a:gd name="GluePoint14X" fmla="*/ 47159 w 47158"/>
                  <a:gd name="GluePoint14Y" fmla="*/ 87721 h 90245"/>
                  <a:gd name="GluePoint15X" fmla="*/ 31521 w 47158"/>
                  <a:gd name="GluePoint15Y" fmla="*/ 90246 h 90245"/>
                  <a:gd name="GluePoint16X" fmla="*/ 9774 w 47158"/>
                  <a:gd name="GluePoint16Y" fmla="*/ 67195 h 90245"/>
                  <a:gd name="GluePoint17X" fmla="*/ 9774 w 47158"/>
                  <a:gd name="GluePoint17Y" fmla="*/ 31684 h 90245"/>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 ang="0">
                    <a:pos x="GluePoint15X" y="GluePoint15Y"/>
                  </a:cxn>
                  <a:cxn ang="0">
                    <a:pos x="GluePoint16X" y="GluePoint16Y"/>
                  </a:cxn>
                  <a:cxn ang="0">
                    <a:pos x="GluePoint17X" y="GluePoint17Y"/>
                  </a:cxn>
                </a:cxnLst>
                <a:rect l="textAreaLeft" t="textAreaTop" r="textAreaRight" b="textAreaBottom"/>
                <a:pathLst>
                  <a:path w="47158" h="90245">
                    <a:moveTo>
                      <a:pt x="9774" y="31684"/>
                    </a:moveTo>
                    <a:lnTo>
                      <a:pt x="0" y="31684"/>
                    </a:lnTo>
                    <a:lnTo>
                      <a:pt x="0" y="18815"/>
                    </a:lnTo>
                    <a:lnTo>
                      <a:pt x="9774" y="18815"/>
                    </a:lnTo>
                    <a:lnTo>
                      <a:pt x="9774" y="0"/>
                    </a:lnTo>
                    <a:lnTo>
                      <a:pt x="25738" y="0"/>
                    </a:lnTo>
                    <a:lnTo>
                      <a:pt x="25738" y="18815"/>
                    </a:lnTo>
                    <a:lnTo>
                      <a:pt x="46181" y="18815"/>
                    </a:lnTo>
                    <a:lnTo>
                      <a:pt x="46181" y="31684"/>
                    </a:lnTo>
                    <a:lnTo>
                      <a:pt x="25738" y="31684"/>
                    </a:lnTo>
                    <a:lnTo>
                      <a:pt x="25738" y="64996"/>
                    </a:lnTo>
                    <a:cubicBezTo>
                      <a:pt x="25738" y="71757"/>
                      <a:pt x="28263" y="75340"/>
                      <a:pt x="35186" y="75340"/>
                    </a:cubicBezTo>
                    <a:cubicBezTo>
                      <a:pt x="38770" y="75340"/>
                      <a:pt x="41865" y="74607"/>
                      <a:pt x="45204" y="73548"/>
                    </a:cubicBezTo>
                    <a:lnTo>
                      <a:pt x="47159" y="87721"/>
                    </a:lnTo>
                    <a:cubicBezTo>
                      <a:pt x="41946" y="89349"/>
                      <a:pt x="38444" y="90246"/>
                      <a:pt x="31521" y="90246"/>
                    </a:cubicBezTo>
                    <a:cubicBezTo>
                      <a:pt x="16290" y="90246"/>
                      <a:pt x="9774" y="80227"/>
                      <a:pt x="9774" y="67195"/>
                    </a:cubicBezTo>
                    <a:lnTo>
                      <a:pt x="9774" y="31684"/>
                    </a:lnTo>
                    <a:close/>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121" name="Forme libre : forme 42"/>
              <p:cNvSpPr/>
              <p:nvPr/>
            </p:nvSpPr>
            <p:spPr>
              <a:xfrm>
                <a:off x="701640" y="9990720"/>
                <a:ext cx="34920" cy="141840"/>
              </a:xfrm>
              <a:custGeom>
                <a:avLst/>
                <a:gdLst>
                  <a:gd name="textAreaLeft" fmla="*/ 0 w 34920"/>
                  <a:gd name="textAreaRight" fmla="*/ 35640 w 34920"/>
                  <a:gd name="textAreaTop" fmla="*/ 0 h 141840"/>
                  <a:gd name="textAreaBottom" fmla="*/ 142560 h 141840"/>
                  <a:gd name="GluePoint1X" fmla="*/ 19629 w 66299"/>
                  <a:gd name="GluePoint1Y" fmla="*/ 19955 h 106127"/>
                  <a:gd name="GluePoint2X" fmla="*/ 54245 w 66299"/>
                  <a:gd name="GluePoint2Y" fmla="*/ 0 h 106127"/>
                  <a:gd name="GluePoint3X" fmla="*/ 60191 w 66299"/>
                  <a:gd name="GluePoint3Y" fmla="*/ 11403 h 106127"/>
                  <a:gd name="GluePoint4X" fmla="*/ 23620 w 66299"/>
                  <a:gd name="GluePoint4Y" fmla="*/ 27774 h 106127"/>
                  <a:gd name="GluePoint5X" fmla="*/ 19629 w 66299"/>
                  <a:gd name="GluePoint5Y" fmla="*/ 19955 h 106127"/>
                  <a:gd name="GluePoint6X" fmla="*/ 16045 w 66299"/>
                  <a:gd name="GluePoint6Y" fmla="*/ 63612 h 106127"/>
                  <a:gd name="GluePoint7X" fmla="*/ 51720 w 66299"/>
                  <a:gd name="GluePoint7Y" fmla="*/ 63612 h 106127"/>
                  <a:gd name="GluePoint8X" fmla="*/ 34697 w 66299"/>
                  <a:gd name="GluePoint8Y" fmla="*/ 45448 h 106127"/>
                  <a:gd name="GluePoint9X" fmla="*/ 16045 w 66299"/>
                  <a:gd name="GluePoint9Y" fmla="*/ 63612 h 106127"/>
                  <a:gd name="GluePoint10X" fmla="*/ 81 w 66299"/>
                  <a:gd name="GluePoint10Y" fmla="*/ 70535 h 106127"/>
                  <a:gd name="GluePoint11X" fmla="*/ 35104 w 66299"/>
                  <a:gd name="GluePoint11Y" fmla="*/ 33150 h 106127"/>
                  <a:gd name="GluePoint12X" fmla="*/ 66299 w 66299"/>
                  <a:gd name="GluePoint12Y" fmla="*/ 64915 h 106127"/>
                  <a:gd name="GluePoint13X" fmla="*/ 65973 w 66299"/>
                  <a:gd name="GluePoint13Y" fmla="*/ 74200 h 106127"/>
                  <a:gd name="GluePoint14X" fmla="*/ 15801 w 66299"/>
                  <a:gd name="GluePoint14Y" fmla="*/ 74200 h 106127"/>
                  <a:gd name="GluePoint15X" fmla="*/ 35186 w 66299"/>
                  <a:gd name="GluePoint15Y" fmla="*/ 93096 h 106127"/>
                  <a:gd name="GluePoint16X" fmla="*/ 52046 w 66299"/>
                  <a:gd name="GluePoint16Y" fmla="*/ 81123 h 106127"/>
                  <a:gd name="GluePoint17X" fmla="*/ 65648 w 66299"/>
                  <a:gd name="GluePoint17Y" fmla="*/ 84951 h 106127"/>
                  <a:gd name="GluePoint18X" fmla="*/ 35023 w 66299"/>
                  <a:gd name="GluePoint18Y" fmla="*/ 106128 h 106127"/>
                  <a:gd name="GluePoint19X" fmla="*/ 0 w 66299"/>
                  <a:gd name="GluePoint19Y" fmla="*/ 70453 h 106127"/>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 ang="0">
                    <a:pos x="GluePoint15X" y="GluePoint15Y"/>
                  </a:cxn>
                  <a:cxn ang="0">
                    <a:pos x="GluePoint16X" y="GluePoint16Y"/>
                  </a:cxn>
                  <a:cxn ang="0">
                    <a:pos x="GluePoint17X" y="GluePoint17Y"/>
                  </a:cxn>
                  <a:cxn ang="0">
                    <a:pos x="GluePoint18X" y="GluePoint18Y"/>
                  </a:cxn>
                  <a:cxn ang="0">
                    <a:pos x="GluePoint19X" y="GluePoint19Y"/>
                  </a:cxn>
                </a:cxnLst>
                <a:rect l="textAreaLeft" t="textAreaTop" r="textAreaRight" b="textAreaBottom"/>
                <a:pathLst>
                  <a:path w="66299" h="106127">
                    <a:moveTo>
                      <a:pt x="19629" y="19955"/>
                    </a:moveTo>
                    <a:lnTo>
                      <a:pt x="54245" y="0"/>
                    </a:lnTo>
                    <a:lnTo>
                      <a:pt x="60191" y="11403"/>
                    </a:lnTo>
                    <a:lnTo>
                      <a:pt x="23620" y="27774"/>
                    </a:lnTo>
                    <a:lnTo>
                      <a:pt x="19629" y="19955"/>
                    </a:lnTo>
                    <a:close/>
                    <a:moveTo>
                      <a:pt x="16045" y="63612"/>
                    </a:moveTo>
                    <a:lnTo>
                      <a:pt x="51720" y="63612"/>
                    </a:lnTo>
                    <a:cubicBezTo>
                      <a:pt x="51150" y="51639"/>
                      <a:pt x="45774" y="45448"/>
                      <a:pt x="34697" y="45448"/>
                    </a:cubicBezTo>
                    <a:cubicBezTo>
                      <a:pt x="23620" y="45448"/>
                      <a:pt x="17511" y="51231"/>
                      <a:pt x="16045" y="63612"/>
                    </a:cubicBezTo>
                    <a:moveTo>
                      <a:pt x="81" y="70535"/>
                    </a:moveTo>
                    <a:cubicBezTo>
                      <a:pt x="81" y="46996"/>
                      <a:pt x="13357" y="33150"/>
                      <a:pt x="35104" y="33150"/>
                    </a:cubicBezTo>
                    <a:cubicBezTo>
                      <a:pt x="56851" y="33150"/>
                      <a:pt x="66299" y="45856"/>
                      <a:pt x="66299" y="64915"/>
                    </a:cubicBezTo>
                    <a:cubicBezTo>
                      <a:pt x="66299" y="67603"/>
                      <a:pt x="66299" y="70698"/>
                      <a:pt x="65973" y="74200"/>
                    </a:cubicBezTo>
                    <a:lnTo>
                      <a:pt x="15801" y="74200"/>
                    </a:lnTo>
                    <a:cubicBezTo>
                      <a:pt x="17023" y="86743"/>
                      <a:pt x="23376" y="93096"/>
                      <a:pt x="35186" y="93096"/>
                    </a:cubicBezTo>
                    <a:cubicBezTo>
                      <a:pt x="46263" y="93096"/>
                      <a:pt x="50091" y="87802"/>
                      <a:pt x="52046" y="81123"/>
                    </a:cubicBezTo>
                    <a:lnTo>
                      <a:pt x="65648" y="84951"/>
                    </a:lnTo>
                    <a:cubicBezTo>
                      <a:pt x="62390" y="97494"/>
                      <a:pt x="53675" y="106128"/>
                      <a:pt x="35023" y="106128"/>
                    </a:cubicBezTo>
                    <a:cubicBezTo>
                      <a:pt x="13765" y="106128"/>
                      <a:pt x="0" y="93748"/>
                      <a:pt x="0" y="70453"/>
                    </a:cubicBezTo>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122" name="Forme libre : forme 43"/>
              <p:cNvSpPr/>
              <p:nvPr/>
            </p:nvSpPr>
            <p:spPr>
              <a:xfrm>
                <a:off x="417600" y="10154160"/>
                <a:ext cx="34920" cy="129600"/>
              </a:xfrm>
              <a:custGeom>
                <a:avLst/>
                <a:gdLst>
                  <a:gd name="textAreaLeft" fmla="*/ 0 w 34920"/>
                  <a:gd name="textAreaRight" fmla="*/ 35640 w 34920"/>
                  <a:gd name="textAreaTop" fmla="*/ 0 h 129600"/>
                  <a:gd name="textAreaBottom" fmla="*/ 130320 h 129600"/>
                  <a:gd name="GluePoint1X" fmla="*/ 50661 w 66381"/>
                  <a:gd name="GluePoint1Y" fmla="*/ 63367 h 96924"/>
                  <a:gd name="GluePoint2X" fmla="*/ 50661 w 66381"/>
                  <a:gd name="GluePoint2Y" fmla="*/ 58073 h 96924"/>
                  <a:gd name="GluePoint3X" fmla="*/ 32905 w 66381"/>
                  <a:gd name="GluePoint3Y" fmla="*/ 38118 h 96924"/>
                  <a:gd name="GluePoint4X" fmla="*/ 15720 w 66381"/>
                  <a:gd name="GluePoint4Y" fmla="*/ 60598 h 96924"/>
                  <a:gd name="GluePoint5X" fmla="*/ 32905 w 66381"/>
                  <a:gd name="GluePoint5Y" fmla="*/ 82752 h 96924"/>
                  <a:gd name="GluePoint6X" fmla="*/ 50661 w 66381"/>
                  <a:gd name="GluePoint6Y" fmla="*/ 63367 h 96924"/>
                  <a:gd name="GluePoint7X" fmla="*/ 50661 w 66381"/>
                  <a:gd name="GluePoint7Y" fmla="*/ 76643 h 96924"/>
                  <a:gd name="GluePoint8X" fmla="*/ 49603 w 66381"/>
                  <a:gd name="GluePoint8Y" fmla="*/ 76643 h 96924"/>
                  <a:gd name="GluePoint9X" fmla="*/ 25331 w 66381"/>
                  <a:gd name="GluePoint9Y" fmla="*/ 96924 h 96924"/>
                  <a:gd name="GluePoint10X" fmla="*/ 0 w 66381"/>
                  <a:gd name="GluePoint10Y" fmla="*/ 60517 h 96924"/>
                  <a:gd name="GluePoint11X" fmla="*/ 25738 w 66381"/>
                  <a:gd name="GluePoint11Y" fmla="*/ 23702 h 96924"/>
                  <a:gd name="GluePoint12X" fmla="*/ 49521 w 66381"/>
                  <a:gd name="GluePoint12Y" fmla="*/ 43657 h 96924"/>
                  <a:gd name="GluePoint13X" fmla="*/ 50580 w 66381"/>
                  <a:gd name="GluePoint13Y" fmla="*/ 43657 h 96924"/>
                  <a:gd name="GluePoint14X" fmla="*/ 50580 w 66381"/>
                  <a:gd name="GluePoint14Y" fmla="*/ 0 h 96924"/>
                  <a:gd name="GluePoint15X" fmla="*/ 66381 w 66381"/>
                  <a:gd name="GluePoint15Y" fmla="*/ 0 h 96924"/>
                  <a:gd name="GluePoint16X" fmla="*/ 66381 w 66381"/>
                  <a:gd name="GluePoint16Y" fmla="*/ 94969 h 96924"/>
                  <a:gd name="GluePoint17X" fmla="*/ 50580 w 66381"/>
                  <a:gd name="GluePoint17Y" fmla="*/ 94969 h 96924"/>
                  <a:gd name="GluePoint18X" fmla="*/ 50580 w 66381"/>
                  <a:gd name="GluePoint18Y" fmla="*/ 76643 h 96924"/>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 ang="0">
                    <a:pos x="GluePoint15X" y="GluePoint15Y"/>
                  </a:cxn>
                  <a:cxn ang="0">
                    <a:pos x="GluePoint16X" y="GluePoint16Y"/>
                  </a:cxn>
                  <a:cxn ang="0">
                    <a:pos x="GluePoint17X" y="GluePoint17Y"/>
                  </a:cxn>
                  <a:cxn ang="0">
                    <a:pos x="GluePoint18X" y="GluePoint18Y"/>
                  </a:cxn>
                </a:cxnLst>
                <a:rect l="textAreaLeft" t="textAreaTop" r="textAreaRight" b="textAreaBottom"/>
                <a:pathLst>
                  <a:path w="66381" h="96924">
                    <a:moveTo>
                      <a:pt x="50661" y="63367"/>
                    </a:moveTo>
                    <a:lnTo>
                      <a:pt x="50661" y="58073"/>
                    </a:lnTo>
                    <a:cubicBezTo>
                      <a:pt x="50661" y="46100"/>
                      <a:pt x="43738" y="38118"/>
                      <a:pt x="32905" y="38118"/>
                    </a:cubicBezTo>
                    <a:cubicBezTo>
                      <a:pt x="21340" y="38118"/>
                      <a:pt x="15720" y="45367"/>
                      <a:pt x="15720" y="60598"/>
                    </a:cubicBezTo>
                    <a:cubicBezTo>
                      <a:pt x="15720" y="75829"/>
                      <a:pt x="21014" y="82752"/>
                      <a:pt x="32905" y="82752"/>
                    </a:cubicBezTo>
                    <a:cubicBezTo>
                      <a:pt x="43575" y="82752"/>
                      <a:pt x="50661" y="75177"/>
                      <a:pt x="50661" y="63367"/>
                    </a:cubicBezTo>
                    <a:moveTo>
                      <a:pt x="50661" y="76643"/>
                    </a:moveTo>
                    <a:lnTo>
                      <a:pt x="49603" y="76643"/>
                    </a:lnTo>
                    <a:cubicBezTo>
                      <a:pt x="46100" y="88616"/>
                      <a:pt x="37792" y="96924"/>
                      <a:pt x="25331" y="96924"/>
                    </a:cubicBezTo>
                    <a:cubicBezTo>
                      <a:pt x="9367" y="96924"/>
                      <a:pt x="0" y="84055"/>
                      <a:pt x="0" y="60517"/>
                    </a:cubicBezTo>
                    <a:cubicBezTo>
                      <a:pt x="0" y="36978"/>
                      <a:pt x="9448" y="23539"/>
                      <a:pt x="25738" y="23702"/>
                    </a:cubicBezTo>
                    <a:cubicBezTo>
                      <a:pt x="38281" y="23539"/>
                      <a:pt x="46019" y="31521"/>
                      <a:pt x="49521" y="43657"/>
                    </a:cubicBezTo>
                    <a:lnTo>
                      <a:pt x="50580" y="43657"/>
                    </a:lnTo>
                    <a:lnTo>
                      <a:pt x="50580" y="0"/>
                    </a:lnTo>
                    <a:lnTo>
                      <a:pt x="66381" y="0"/>
                    </a:lnTo>
                    <a:lnTo>
                      <a:pt x="66381" y="94969"/>
                    </a:lnTo>
                    <a:lnTo>
                      <a:pt x="50580" y="94969"/>
                    </a:lnTo>
                    <a:lnTo>
                      <a:pt x="50580" y="76643"/>
                    </a:lnTo>
                    <a:close/>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123" name="Forme libre : forme 44"/>
              <p:cNvSpPr/>
              <p:nvPr/>
            </p:nvSpPr>
            <p:spPr>
              <a:xfrm>
                <a:off x="458280" y="10186200"/>
                <a:ext cx="34920" cy="97200"/>
              </a:xfrm>
              <a:custGeom>
                <a:avLst/>
                <a:gdLst>
                  <a:gd name="textAreaLeft" fmla="*/ 0 w 34920"/>
                  <a:gd name="textAreaRight" fmla="*/ 35640 w 34920"/>
                  <a:gd name="textAreaTop" fmla="*/ 0 h 97200"/>
                  <a:gd name="textAreaBottom" fmla="*/ 97920 h 97200"/>
                  <a:gd name="GluePoint1X" fmla="*/ 16045 w 66299"/>
                  <a:gd name="GluePoint1Y" fmla="*/ 30462 h 72978"/>
                  <a:gd name="GluePoint2X" fmla="*/ 51720 w 66299"/>
                  <a:gd name="GluePoint2Y" fmla="*/ 30462 h 72978"/>
                  <a:gd name="GluePoint3X" fmla="*/ 34697 w 66299"/>
                  <a:gd name="GluePoint3Y" fmla="*/ 12299 h 72978"/>
                  <a:gd name="GluePoint4X" fmla="*/ 16045 w 66299"/>
                  <a:gd name="GluePoint4Y" fmla="*/ 30462 h 72978"/>
                  <a:gd name="GluePoint5X" fmla="*/ 82 w 66299"/>
                  <a:gd name="GluePoint5Y" fmla="*/ 37385 h 72978"/>
                  <a:gd name="GluePoint6X" fmla="*/ 35104 w 66299"/>
                  <a:gd name="GluePoint6Y" fmla="*/ 0 h 72978"/>
                  <a:gd name="GluePoint7X" fmla="*/ 66300 w 66299"/>
                  <a:gd name="GluePoint7Y" fmla="*/ 31765 h 72978"/>
                  <a:gd name="GluePoint8X" fmla="*/ 65974 w 66299"/>
                  <a:gd name="GluePoint8Y" fmla="*/ 41050 h 72978"/>
                  <a:gd name="GluePoint9X" fmla="*/ 15801 w 66299"/>
                  <a:gd name="GluePoint9Y" fmla="*/ 41050 h 72978"/>
                  <a:gd name="GluePoint10X" fmla="*/ 35186 w 66299"/>
                  <a:gd name="GluePoint10Y" fmla="*/ 59947 h 72978"/>
                  <a:gd name="GluePoint11X" fmla="*/ 52046 w 66299"/>
                  <a:gd name="GluePoint11Y" fmla="*/ 47974 h 72978"/>
                  <a:gd name="GluePoint12X" fmla="*/ 65648 w 66299"/>
                  <a:gd name="GluePoint12Y" fmla="*/ 51802 h 72978"/>
                  <a:gd name="GluePoint13X" fmla="*/ 35023 w 66299"/>
                  <a:gd name="GluePoint13Y" fmla="*/ 72978 h 72978"/>
                  <a:gd name="GluePoint14X" fmla="*/ 0 w 66299"/>
                  <a:gd name="GluePoint14Y" fmla="*/ 37304 h 72978"/>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Lst>
                <a:rect l="textAreaLeft" t="textAreaTop" r="textAreaRight" b="textAreaBottom"/>
                <a:pathLst>
                  <a:path w="66299" h="72978">
                    <a:moveTo>
                      <a:pt x="16045" y="30462"/>
                    </a:moveTo>
                    <a:lnTo>
                      <a:pt x="51720" y="30462"/>
                    </a:lnTo>
                    <a:cubicBezTo>
                      <a:pt x="51150" y="18489"/>
                      <a:pt x="45774" y="12299"/>
                      <a:pt x="34697" y="12299"/>
                    </a:cubicBezTo>
                    <a:cubicBezTo>
                      <a:pt x="23620" y="12299"/>
                      <a:pt x="17511" y="18082"/>
                      <a:pt x="16045" y="30462"/>
                    </a:cubicBezTo>
                    <a:moveTo>
                      <a:pt x="82" y="37385"/>
                    </a:moveTo>
                    <a:cubicBezTo>
                      <a:pt x="82" y="13846"/>
                      <a:pt x="13358" y="0"/>
                      <a:pt x="35104" y="0"/>
                    </a:cubicBezTo>
                    <a:cubicBezTo>
                      <a:pt x="56851" y="0"/>
                      <a:pt x="66300" y="12706"/>
                      <a:pt x="66300" y="31765"/>
                    </a:cubicBezTo>
                    <a:cubicBezTo>
                      <a:pt x="66300" y="34453"/>
                      <a:pt x="66300" y="37548"/>
                      <a:pt x="65974" y="41050"/>
                    </a:cubicBezTo>
                    <a:lnTo>
                      <a:pt x="15801" y="41050"/>
                    </a:lnTo>
                    <a:cubicBezTo>
                      <a:pt x="17023" y="53594"/>
                      <a:pt x="23376" y="59947"/>
                      <a:pt x="35186" y="59947"/>
                    </a:cubicBezTo>
                    <a:cubicBezTo>
                      <a:pt x="46263" y="59947"/>
                      <a:pt x="50091" y="54652"/>
                      <a:pt x="52046" y="47974"/>
                    </a:cubicBezTo>
                    <a:lnTo>
                      <a:pt x="65648" y="51802"/>
                    </a:lnTo>
                    <a:cubicBezTo>
                      <a:pt x="62390" y="64345"/>
                      <a:pt x="53675" y="72978"/>
                      <a:pt x="35023" y="72978"/>
                    </a:cubicBezTo>
                    <a:cubicBezTo>
                      <a:pt x="13683" y="72978"/>
                      <a:pt x="0" y="60598"/>
                      <a:pt x="0" y="37304"/>
                    </a:cubicBezTo>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124" name="Forme libre : forme 45"/>
              <p:cNvSpPr/>
              <p:nvPr/>
            </p:nvSpPr>
            <p:spPr>
              <a:xfrm>
                <a:off x="509040" y="10162800"/>
                <a:ext cx="37440" cy="118440"/>
              </a:xfrm>
              <a:custGeom>
                <a:avLst/>
                <a:gdLst>
                  <a:gd name="textAreaLeft" fmla="*/ 0 w 37440"/>
                  <a:gd name="textAreaRight" fmla="*/ 38160 w 37440"/>
                  <a:gd name="textAreaTop" fmla="*/ 0 h 118440"/>
                  <a:gd name="textAreaBottom" fmla="*/ 119160 h 118440"/>
                  <a:gd name="GluePoint1X" fmla="*/ 0 w 71593"/>
                  <a:gd name="GluePoint1Y" fmla="*/ 0 h 88697"/>
                  <a:gd name="GluePoint2X" fmla="*/ 71594 w 71593"/>
                  <a:gd name="GluePoint2Y" fmla="*/ 0 h 88697"/>
                  <a:gd name="GluePoint3X" fmla="*/ 71594 w 71593"/>
                  <a:gd name="GluePoint3Y" fmla="*/ 15475 h 88697"/>
                  <a:gd name="GluePoint4X" fmla="*/ 44227 w 71593"/>
                  <a:gd name="GluePoint4Y" fmla="*/ 15475 h 88697"/>
                  <a:gd name="GluePoint5X" fmla="*/ 44227 w 71593"/>
                  <a:gd name="GluePoint5Y" fmla="*/ 88698 h 88697"/>
                  <a:gd name="GluePoint6X" fmla="*/ 27367 w 71593"/>
                  <a:gd name="GluePoint6Y" fmla="*/ 88698 h 88697"/>
                  <a:gd name="GluePoint7X" fmla="*/ 27367 w 71593"/>
                  <a:gd name="GluePoint7Y" fmla="*/ 15475 h 88697"/>
                  <a:gd name="GluePoint8X" fmla="*/ 0 w 71593"/>
                  <a:gd name="GluePoint8Y" fmla="*/ 15475 h 88697"/>
                  <a:gd name="GluePoint9X" fmla="*/ 0 w 71593"/>
                  <a:gd name="GluePoint9Y" fmla="*/ 0 h 88697"/>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Lst>
                <a:rect l="textAreaLeft" t="textAreaTop" r="textAreaRight" b="textAreaBottom"/>
                <a:pathLst>
                  <a:path w="71593" h="88697">
                    <a:moveTo>
                      <a:pt x="0" y="0"/>
                    </a:moveTo>
                    <a:lnTo>
                      <a:pt x="71594" y="0"/>
                    </a:lnTo>
                    <a:lnTo>
                      <a:pt x="71594" y="15475"/>
                    </a:lnTo>
                    <a:lnTo>
                      <a:pt x="44227" y="15475"/>
                    </a:lnTo>
                    <a:lnTo>
                      <a:pt x="44227" y="88698"/>
                    </a:lnTo>
                    <a:lnTo>
                      <a:pt x="27367" y="88698"/>
                    </a:lnTo>
                    <a:lnTo>
                      <a:pt x="27367" y="15475"/>
                    </a:lnTo>
                    <a:lnTo>
                      <a:pt x="0" y="15475"/>
                    </a:lnTo>
                    <a:lnTo>
                      <a:pt x="0" y="0"/>
                    </a:lnTo>
                    <a:close/>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125" name="Forme libre : forme 46"/>
              <p:cNvSpPr/>
              <p:nvPr/>
            </p:nvSpPr>
            <p:spPr>
              <a:xfrm>
                <a:off x="546120" y="10186200"/>
                <a:ext cx="37080" cy="97560"/>
              </a:xfrm>
              <a:custGeom>
                <a:avLst/>
                <a:gdLst>
                  <a:gd name="textAreaLeft" fmla="*/ 0 w 37080"/>
                  <a:gd name="textAreaRight" fmla="*/ 37800 w 37080"/>
                  <a:gd name="textAreaTop" fmla="*/ 0 h 97560"/>
                  <a:gd name="textAreaBottom" fmla="*/ 98280 h 97560"/>
                  <a:gd name="GluePoint1X" fmla="*/ 15964 w 70371"/>
                  <a:gd name="GluePoint1Y" fmla="*/ 36245 h 73222"/>
                  <a:gd name="GluePoint2X" fmla="*/ 35186 w 70371"/>
                  <a:gd name="GluePoint2Y" fmla="*/ 59458 h 73222"/>
                  <a:gd name="GluePoint3X" fmla="*/ 54571 w 70371"/>
                  <a:gd name="GluePoint3Y" fmla="*/ 36245 h 73222"/>
                  <a:gd name="GluePoint4X" fmla="*/ 35186 w 70371"/>
                  <a:gd name="GluePoint4Y" fmla="*/ 13439 h 73222"/>
                  <a:gd name="GluePoint5X" fmla="*/ 15964 w 70371"/>
                  <a:gd name="GluePoint5Y" fmla="*/ 36245 h 73222"/>
                  <a:gd name="GluePoint6X" fmla="*/ 0 w 70371"/>
                  <a:gd name="GluePoint6Y" fmla="*/ 36408 h 73222"/>
                  <a:gd name="GluePoint7X" fmla="*/ 35349 w 70371"/>
                  <a:gd name="GluePoint7Y" fmla="*/ 0 h 73222"/>
                  <a:gd name="GluePoint8X" fmla="*/ 70372 w 70371"/>
                  <a:gd name="GluePoint8Y" fmla="*/ 36408 h 73222"/>
                  <a:gd name="GluePoint9X" fmla="*/ 35349 w 70371"/>
                  <a:gd name="GluePoint9Y" fmla="*/ 73223 h 73222"/>
                  <a:gd name="GluePoint10X" fmla="*/ 0 w 70371"/>
                  <a:gd name="GluePoint10Y" fmla="*/ 36408 h 73222"/>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Lst>
                <a:rect l="textAreaLeft" t="textAreaTop" r="textAreaRight" b="textAreaBottom"/>
                <a:pathLst>
                  <a:path w="70371" h="73222">
                    <a:moveTo>
                      <a:pt x="15964" y="36245"/>
                    </a:moveTo>
                    <a:cubicBezTo>
                      <a:pt x="15964" y="50580"/>
                      <a:pt x="21910" y="59458"/>
                      <a:pt x="35186" y="59458"/>
                    </a:cubicBezTo>
                    <a:cubicBezTo>
                      <a:pt x="48462" y="59458"/>
                      <a:pt x="54571" y="50580"/>
                      <a:pt x="54571" y="36245"/>
                    </a:cubicBezTo>
                    <a:cubicBezTo>
                      <a:pt x="54571" y="21910"/>
                      <a:pt x="48055" y="13439"/>
                      <a:pt x="35186" y="13439"/>
                    </a:cubicBezTo>
                    <a:cubicBezTo>
                      <a:pt x="22317" y="13439"/>
                      <a:pt x="15964" y="21829"/>
                      <a:pt x="15964" y="36245"/>
                    </a:cubicBezTo>
                    <a:moveTo>
                      <a:pt x="0" y="36408"/>
                    </a:moveTo>
                    <a:cubicBezTo>
                      <a:pt x="0" y="13521"/>
                      <a:pt x="13765" y="0"/>
                      <a:pt x="35349" y="0"/>
                    </a:cubicBezTo>
                    <a:cubicBezTo>
                      <a:pt x="56933" y="0"/>
                      <a:pt x="70372" y="13439"/>
                      <a:pt x="70372" y="36408"/>
                    </a:cubicBezTo>
                    <a:cubicBezTo>
                      <a:pt x="70372" y="59376"/>
                      <a:pt x="57340" y="73223"/>
                      <a:pt x="35349" y="73223"/>
                    </a:cubicBezTo>
                    <a:cubicBezTo>
                      <a:pt x="13358" y="73223"/>
                      <a:pt x="0" y="59132"/>
                      <a:pt x="0" y="36408"/>
                    </a:cubicBezTo>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126" name="Forme libre : forme 47"/>
              <p:cNvSpPr/>
              <p:nvPr/>
            </p:nvSpPr>
            <p:spPr>
              <a:xfrm>
                <a:off x="588600" y="10188360"/>
                <a:ext cx="33120" cy="95400"/>
              </a:xfrm>
              <a:custGeom>
                <a:avLst/>
                <a:gdLst>
                  <a:gd name="textAreaLeft" fmla="*/ 0 w 33120"/>
                  <a:gd name="textAreaRight" fmla="*/ 33840 w 33120"/>
                  <a:gd name="textAreaTop" fmla="*/ 0 h 95400"/>
                  <a:gd name="textAreaBottom" fmla="*/ 96120 h 95400"/>
                  <a:gd name="GluePoint1X" fmla="*/ 47322 w 62878"/>
                  <a:gd name="GluePoint1Y" fmla="*/ 51150 h 71430"/>
                  <a:gd name="GluePoint2X" fmla="*/ 45856 w 62878"/>
                  <a:gd name="GluePoint2Y" fmla="*/ 51150 h 71430"/>
                  <a:gd name="GluePoint3X" fmla="*/ 21584 w 62878"/>
                  <a:gd name="GluePoint3Y" fmla="*/ 71431 h 71430"/>
                  <a:gd name="GluePoint4X" fmla="*/ 0 w 62878"/>
                  <a:gd name="GluePoint4Y" fmla="*/ 46426 h 71430"/>
                  <a:gd name="GluePoint5X" fmla="*/ 0 w 62878"/>
                  <a:gd name="GluePoint5Y" fmla="*/ 0 h 71430"/>
                  <a:gd name="GluePoint6X" fmla="*/ 15964 w 62878"/>
                  <a:gd name="GluePoint6Y" fmla="*/ 0 h 71430"/>
                  <a:gd name="GluePoint7X" fmla="*/ 15964 w 62878"/>
                  <a:gd name="GluePoint7Y" fmla="*/ 42272 h 71430"/>
                  <a:gd name="GluePoint8X" fmla="*/ 29159 w 62878"/>
                  <a:gd name="GluePoint8Y" fmla="*/ 56933 h 71430"/>
                  <a:gd name="GluePoint9X" fmla="*/ 46915 w 62878"/>
                  <a:gd name="GluePoint9Y" fmla="*/ 39340 h 71430"/>
                  <a:gd name="GluePoint10X" fmla="*/ 46915 w 62878"/>
                  <a:gd name="GluePoint10Y" fmla="*/ 0 h 71430"/>
                  <a:gd name="GluePoint11X" fmla="*/ 62879 w 62878"/>
                  <a:gd name="GluePoint11Y" fmla="*/ 0 h 71430"/>
                  <a:gd name="GluePoint12X" fmla="*/ 62879 w 62878"/>
                  <a:gd name="GluePoint12Y" fmla="*/ 69476 h 71430"/>
                  <a:gd name="GluePoint13X" fmla="*/ 47322 w 62878"/>
                  <a:gd name="GluePoint13Y" fmla="*/ 69476 h 71430"/>
                  <a:gd name="GluePoint14X" fmla="*/ 47322 w 62878"/>
                  <a:gd name="GluePoint14Y" fmla="*/ 51150 h 71430"/>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Lst>
                <a:rect l="textAreaLeft" t="textAreaTop" r="textAreaRight" b="textAreaBottom"/>
                <a:pathLst>
                  <a:path w="62878" h="71430">
                    <a:moveTo>
                      <a:pt x="47322" y="51150"/>
                    </a:moveTo>
                    <a:lnTo>
                      <a:pt x="45856" y="51150"/>
                    </a:lnTo>
                    <a:cubicBezTo>
                      <a:pt x="42028" y="64019"/>
                      <a:pt x="33150" y="71431"/>
                      <a:pt x="21584" y="71431"/>
                    </a:cubicBezTo>
                    <a:cubicBezTo>
                      <a:pt x="6923" y="71431"/>
                      <a:pt x="0" y="61494"/>
                      <a:pt x="0" y="46426"/>
                    </a:cubicBezTo>
                    <a:lnTo>
                      <a:pt x="0" y="0"/>
                    </a:lnTo>
                    <a:lnTo>
                      <a:pt x="15964" y="0"/>
                    </a:lnTo>
                    <a:lnTo>
                      <a:pt x="15964" y="42272"/>
                    </a:lnTo>
                    <a:cubicBezTo>
                      <a:pt x="15964" y="50661"/>
                      <a:pt x="19629" y="56933"/>
                      <a:pt x="29159" y="56933"/>
                    </a:cubicBezTo>
                    <a:cubicBezTo>
                      <a:pt x="39910" y="56933"/>
                      <a:pt x="46915" y="49847"/>
                      <a:pt x="46915" y="39340"/>
                    </a:cubicBezTo>
                    <a:lnTo>
                      <a:pt x="46915" y="0"/>
                    </a:lnTo>
                    <a:lnTo>
                      <a:pt x="62879" y="0"/>
                    </a:lnTo>
                    <a:lnTo>
                      <a:pt x="62879" y="69476"/>
                    </a:lnTo>
                    <a:lnTo>
                      <a:pt x="47322" y="69476"/>
                    </a:lnTo>
                    <a:lnTo>
                      <a:pt x="47322" y="51150"/>
                    </a:lnTo>
                    <a:close/>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127" name="Forme libre : forme 48"/>
              <p:cNvSpPr/>
              <p:nvPr/>
            </p:nvSpPr>
            <p:spPr>
              <a:xfrm>
                <a:off x="629640" y="10154160"/>
                <a:ext cx="7920" cy="126720"/>
              </a:xfrm>
              <a:custGeom>
                <a:avLst/>
                <a:gdLst>
                  <a:gd name="textAreaLeft" fmla="*/ 0 w 7920"/>
                  <a:gd name="textAreaRight" fmla="*/ 8640 w 7920"/>
                  <a:gd name="textAreaTop" fmla="*/ 0 h 126720"/>
                  <a:gd name="textAreaBottom" fmla="*/ 127440 h 126720"/>
                  <a:gd name="GluePoint1X" fmla="*/ 0 w 15963"/>
                  <a:gd name="GluePoint1Y" fmla="*/ 0 h 94969"/>
                  <a:gd name="GluePoint2X" fmla="*/ 15964 w 15963"/>
                  <a:gd name="GluePoint2Y" fmla="*/ 0 h 94969"/>
                  <a:gd name="GluePoint3X" fmla="*/ 15964 w 15963"/>
                  <a:gd name="GluePoint3Y" fmla="*/ 94969 h 94969"/>
                  <a:gd name="GluePoint4X" fmla="*/ 0 w 15963"/>
                  <a:gd name="GluePoint4Y" fmla="*/ 94969 h 94969"/>
                </a:gdLst>
                <a:ahLst/>
                <a:cxnLst>
                  <a:cxn ang="0">
                    <a:pos x="GluePoint1X" y="GluePoint1Y"/>
                  </a:cxn>
                  <a:cxn ang="0">
                    <a:pos x="GluePoint2X" y="GluePoint2Y"/>
                  </a:cxn>
                  <a:cxn ang="0">
                    <a:pos x="GluePoint3X" y="GluePoint3Y"/>
                  </a:cxn>
                  <a:cxn ang="0">
                    <a:pos x="GluePoint4X" y="GluePoint4Y"/>
                  </a:cxn>
                </a:cxnLst>
                <a:rect l="textAreaLeft" t="textAreaTop" r="textAreaRight" b="textAreaBottom"/>
                <a:pathLst>
                  <a:path w="15963" h="94969">
                    <a:moveTo>
                      <a:pt x="0" y="0"/>
                    </a:moveTo>
                    <a:lnTo>
                      <a:pt x="15964" y="0"/>
                    </a:lnTo>
                    <a:lnTo>
                      <a:pt x="15964" y="94969"/>
                    </a:lnTo>
                    <a:lnTo>
                      <a:pt x="0" y="94969"/>
                    </a:lnTo>
                    <a:close/>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128" name="Forme libre : forme 49"/>
              <p:cNvSpPr/>
              <p:nvPr/>
            </p:nvSpPr>
            <p:spPr>
              <a:xfrm>
                <a:off x="643320" y="10186200"/>
                <a:ext cx="37080" cy="97560"/>
              </a:xfrm>
              <a:custGeom>
                <a:avLst/>
                <a:gdLst>
                  <a:gd name="textAreaLeft" fmla="*/ 0 w 37080"/>
                  <a:gd name="textAreaRight" fmla="*/ 37800 w 37080"/>
                  <a:gd name="textAreaTop" fmla="*/ 0 h 97560"/>
                  <a:gd name="textAreaBottom" fmla="*/ 98280 h 97560"/>
                  <a:gd name="GluePoint1X" fmla="*/ 15964 w 70371"/>
                  <a:gd name="GluePoint1Y" fmla="*/ 36245 h 73222"/>
                  <a:gd name="GluePoint2X" fmla="*/ 35186 w 70371"/>
                  <a:gd name="GluePoint2Y" fmla="*/ 59458 h 73222"/>
                  <a:gd name="GluePoint3X" fmla="*/ 54571 w 70371"/>
                  <a:gd name="GluePoint3Y" fmla="*/ 36245 h 73222"/>
                  <a:gd name="GluePoint4X" fmla="*/ 35186 w 70371"/>
                  <a:gd name="GluePoint4Y" fmla="*/ 13439 h 73222"/>
                  <a:gd name="GluePoint5X" fmla="*/ 15964 w 70371"/>
                  <a:gd name="GluePoint5Y" fmla="*/ 36245 h 73222"/>
                  <a:gd name="GluePoint6X" fmla="*/ 0 w 70371"/>
                  <a:gd name="GluePoint6Y" fmla="*/ 36408 h 73222"/>
                  <a:gd name="GluePoint7X" fmla="*/ 35349 w 70371"/>
                  <a:gd name="GluePoint7Y" fmla="*/ 0 h 73222"/>
                  <a:gd name="GluePoint8X" fmla="*/ 70372 w 70371"/>
                  <a:gd name="GluePoint8Y" fmla="*/ 36408 h 73222"/>
                  <a:gd name="GluePoint9X" fmla="*/ 35349 w 70371"/>
                  <a:gd name="GluePoint9Y" fmla="*/ 73223 h 73222"/>
                  <a:gd name="GluePoint10X" fmla="*/ 0 w 70371"/>
                  <a:gd name="GluePoint10Y" fmla="*/ 36408 h 73222"/>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Lst>
                <a:rect l="textAreaLeft" t="textAreaTop" r="textAreaRight" b="textAreaBottom"/>
                <a:pathLst>
                  <a:path w="70371" h="73222">
                    <a:moveTo>
                      <a:pt x="15964" y="36245"/>
                    </a:moveTo>
                    <a:cubicBezTo>
                      <a:pt x="15964" y="50580"/>
                      <a:pt x="21910" y="59458"/>
                      <a:pt x="35186" y="59458"/>
                    </a:cubicBezTo>
                    <a:cubicBezTo>
                      <a:pt x="48462" y="59458"/>
                      <a:pt x="54571" y="50580"/>
                      <a:pt x="54571" y="36245"/>
                    </a:cubicBezTo>
                    <a:cubicBezTo>
                      <a:pt x="54571" y="21910"/>
                      <a:pt x="48055" y="13439"/>
                      <a:pt x="35186" y="13439"/>
                    </a:cubicBezTo>
                    <a:cubicBezTo>
                      <a:pt x="22317" y="13439"/>
                      <a:pt x="15964" y="21829"/>
                      <a:pt x="15964" y="36245"/>
                    </a:cubicBezTo>
                    <a:moveTo>
                      <a:pt x="0" y="36408"/>
                    </a:moveTo>
                    <a:cubicBezTo>
                      <a:pt x="0" y="13521"/>
                      <a:pt x="13765" y="0"/>
                      <a:pt x="35349" y="0"/>
                    </a:cubicBezTo>
                    <a:cubicBezTo>
                      <a:pt x="56933" y="0"/>
                      <a:pt x="70372" y="13439"/>
                      <a:pt x="70372" y="36408"/>
                    </a:cubicBezTo>
                    <a:cubicBezTo>
                      <a:pt x="70372" y="59376"/>
                      <a:pt x="57340" y="73223"/>
                      <a:pt x="35349" y="73223"/>
                    </a:cubicBezTo>
                    <a:cubicBezTo>
                      <a:pt x="13358" y="73223"/>
                      <a:pt x="0" y="59132"/>
                      <a:pt x="0" y="36408"/>
                    </a:cubicBezTo>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129" name="Forme libre : forme 50"/>
              <p:cNvSpPr/>
              <p:nvPr/>
            </p:nvSpPr>
            <p:spPr>
              <a:xfrm>
                <a:off x="685800" y="10188360"/>
                <a:ext cx="33120" cy="95400"/>
              </a:xfrm>
              <a:custGeom>
                <a:avLst/>
                <a:gdLst>
                  <a:gd name="textAreaLeft" fmla="*/ 0 w 33120"/>
                  <a:gd name="textAreaRight" fmla="*/ 33840 w 33120"/>
                  <a:gd name="textAreaTop" fmla="*/ 0 h 95400"/>
                  <a:gd name="textAreaBottom" fmla="*/ 96120 h 95400"/>
                  <a:gd name="GluePoint1X" fmla="*/ 47322 w 62878"/>
                  <a:gd name="GluePoint1Y" fmla="*/ 51150 h 71430"/>
                  <a:gd name="GluePoint2X" fmla="*/ 45856 w 62878"/>
                  <a:gd name="GluePoint2Y" fmla="*/ 51150 h 71430"/>
                  <a:gd name="GluePoint3X" fmla="*/ 21584 w 62878"/>
                  <a:gd name="GluePoint3Y" fmla="*/ 71431 h 71430"/>
                  <a:gd name="GluePoint4X" fmla="*/ 0 w 62878"/>
                  <a:gd name="GluePoint4Y" fmla="*/ 46426 h 71430"/>
                  <a:gd name="GluePoint5X" fmla="*/ 0 w 62878"/>
                  <a:gd name="GluePoint5Y" fmla="*/ 0 h 71430"/>
                  <a:gd name="GluePoint6X" fmla="*/ 15964 w 62878"/>
                  <a:gd name="GluePoint6Y" fmla="*/ 0 h 71430"/>
                  <a:gd name="GluePoint7X" fmla="*/ 15964 w 62878"/>
                  <a:gd name="GluePoint7Y" fmla="*/ 42272 h 71430"/>
                  <a:gd name="GluePoint8X" fmla="*/ 29159 w 62878"/>
                  <a:gd name="GluePoint8Y" fmla="*/ 56933 h 71430"/>
                  <a:gd name="GluePoint9X" fmla="*/ 46915 w 62878"/>
                  <a:gd name="GluePoint9Y" fmla="*/ 39340 h 71430"/>
                  <a:gd name="GluePoint10X" fmla="*/ 46915 w 62878"/>
                  <a:gd name="GluePoint10Y" fmla="*/ 0 h 71430"/>
                  <a:gd name="GluePoint11X" fmla="*/ 62879 w 62878"/>
                  <a:gd name="GluePoint11Y" fmla="*/ 0 h 71430"/>
                  <a:gd name="GluePoint12X" fmla="*/ 62879 w 62878"/>
                  <a:gd name="GluePoint12Y" fmla="*/ 69476 h 71430"/>
                  <a:gd name="GluePoint13X" fmla="*/ 47322 w 62878"/>
                  <a:gd name="GluePoint13Y" fmla="*/ 69476 h 71430"/>
                  <a:gd name="GluePoint14X" fmla="*/ 47322 w 62878"/>
                  <a:gd name="GluePoint14Y" fmla="*/ 51150 h 71430"/>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Lst>
                <a:rect l="textAreaLeft" t="textAreaTop" r="textAreaRight" b="textAreaBottom"/>
                <a:pathLst>
                  <a:path w="62878" h="71430">
                    <a:moveTo>
                      <a:pt x="47322" y="51150"/>
                    </a:moveTo>
                    <a:lnTo>
                      <a:pt x="45856" y="51150"/>
                    </a:lnTo>
                    <a:cubicBezTo>
                      <a:pt x="42028" y="64019"/>
                      <a:pt x="33150" y="71431"/>
                      <a:pt x="21584" y="71431"/>
                    </a:cubicBezTo>
                    <a:cubicBezTo>
                      <a:pt x="6923" y="71431"/>
                      <a:pt x="0" y="61494"/>
                      <a:pt x="0" y="46426"/>
                    </a:cubicBezTo>
                    <a:lnTo>
                      <a:pt x="0" y="0"/>
                    </a:lnTo>
                    <a:lnTo>
                      <a:pt x="15964" y="0"/>
                    </a:lnTo>
                    <a:lnTo>
                      <a:pt x="15964" y="42272"/>
                    </a:lnTo>
                    <a:cubicBezTo>
                      <a:pt x="15964" y="50661"/>
                      <a:pt x="19629" y="56933"/>
                      <a:pt x="29159" y="56933"/>
                    </a:cubicBezTo>
                    <a:cubicBezTo>
                      <a:pt x="39991" y="56933"/>
                      <a:pt x="46915" y="49847"/>
                      <a:pt x="46915" y="39340"/>
                    </a:cubicBezTo>
                    <a:lnTo>
                      <a:pt x="46915" y="0"/>
                    </a:lnTo>
                    <a:lnTo>
                      <a:pt x="62879" y="0"/>
                    </a:lnTo>
                    <a:lnTo>
                      <a:pt x="62879" y="69476"/>
                    </a:lnTo>
                    <a:lnTo>
                      <a:pt x="47322" y="69476"/>
                    </a:lnTo>
                    <a:lnTo>
                      <a:pt x="47322" y="51150"/>
                    </a:lnTo>
                    <a:close/>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130" name="Forme libre : forme 51"/>
              <p:cNvSpPr/>
              <p:nvPr/>
            </p:nvSpPr>
            <p:spPr>
              <a:xfrm>
                <a:off x="723960" y="10186200"/>
                <a:ext cx="32040" cy="97920"/>
              </a:xfrm>
              <a:custGeom>
                <a:avLst/>
                <a:gdLst>
                  <a:gd name="textAreaLeft" fmla="*/ 0 w 32040"/>
                  <a:gd name="textAreaRight" fmla="*/ 32760 w 32040"/>
                  <a:gd name="textAreaTop" fmla="*/ 0 h 97920"/>
                  <a:gd name="textAreaBottom" fmla="*/ 98640 h 97920"/>
                  <a:gd name="GluePoint1X" fmla="*/ 0 w 61005"/>
                  <a:gd name="GluePoint1Y" fmla="*/ 50661 h 73304"/>
                  <a:gd name="GluePoint2X" fmla="*/ 14335 w 61005"/>
                  <a:gd name="GluePoint2Y" fmla="*/ 47729 h 73304"/>
                  <a:gd name="GluePoint3X" fmla="*/ 32661 w 61005"/>
                  <a:gd name="GluePoint3Y" fmla="*/ 61494 h 73304"/>
                  <a:gd name="GluePoint4X" fmla="*/ 45530 w 61005"/>
                  <a:gd name="GluePoint4Y" fmla="*/ 52616 h 73304"/>
                  <a:gd name="GluePoint5X" fmla="*/ 27937 w 61005"/>
                  <a:gd name="GluePoint5Y" fmla="*/ 41946 h 73304"/>
                  <a:gd name="GluePoint6X" fmla="*/ 2932 w 61005"/>
                  <a:gd name="GluePoint6Y" fmla="*/ 20525 h 73304"/>
                  <a:gd name="GluePoint7X" fmla="*/ 30625 w 61005"/>
                  <a:gd name="GluePoint7Y" fmla="*/ 0 h 73304"/>
                  <a:gd name="GluePoint8X" fmla="*/ 59050 w 61005"/>
                  <a:gd name="GluePoint8Y" fmla="*/ 20118 h 73304"/>
                  <a:gd name="GluePoint9X" fmla="*/ 44716 w 61005"/>
                  <a:gd name="GluePoint9Y" fmla="*/ 23213 h 73304"/>
                  <a:gd name="GluePoint10X" fmla="*/ 30381 w 61005"/>
                  <a:gd name="GluePoint10Y" fmla="*/ 11403 h 73304"/>
                  <a:gd name="GluePoint11X" fmla="*/ 18082 w 61005"/>
                  <a:gd name="GluePoint11Y" fmla="*/ 19711 h 73304"/>
                  <a:gd name="GluePoint12X" fmla="*/ 34209 w 61005"/>
                  <a:gd name="GluePoint12Y" fmla="*/ 30381 h 73304"/>
                  <a:gd name="GluePoint13X" fmla="*/ 61005 w 61005"/>
                  <a:gd name="GluePoint13Y" fmla="*/ 52127 h 73304"/>
                  <a:gd name="GluePoint14X" fmla="*/ 32498 w 61005"/>
                  <a:gd name="GluePoint14Y" fmla="*/ 73304 h 73304"/>
                  <a:gd name="GluePoint15X" fmla="*/ 82 w 61005"/>
                  <a:gd name="GluePoint15Y" fmla="*/ 50824 h 73304"/>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 ang="0">
                    <a:pos x="GluePoint15X" y="GluePoint15Y"/>
                  </a:cxn>
                </a:cxnLst>
                <a:rect l="textAreaLeft" t="textAreaTop" r="textAreaRight" b="textAreaBottom"/>
                <a:pathLst>
                  <a:path w="61005" h="73304">
                    <a:moveTo>
                      <a:pt x="0" y="50661"/>
                    </a:moveTo>
                    <a:lnTo>
                      <a:pt x="14335" y="47729"/>
                    </a:lnTo>
                    <a:cubicBezTo>
                      <a:pt x="16534" y="56200"/>
                      <a:pt x="21421" y="61494"/>
                      <a:pt x="32661" y="61494"/>
                    </a:cubicBezTo>
                    <a:cubicBezTo>
                      <a:pt x="41132" y="61494"/>
                      <a:pt x="45530" y="58562"/>
                      <a:pt x="45530" y="52616"/>
                    </a:cubicBezTo>
                    <a:cubicBezTo>
                      <a:pt x="45530" y="47159"/>
                      <a:pt x="41702" y="44471"/>
                      <a:pt x="27937" y="41946"/>
                    </a:cubicBezTo>
                    <a:cubicBezTo>
                      <a:pt x="9448" y="38281"/>
                      <a:pt x="2932" y="32009"/>
                      <a:pt x="2932" y="20525"/>
                    </a:cubicBezTo>
                    <a:cubicBezTo>
                      <a:pt x="2932" y="7982"/>
                      <a:pt x="12136" y="0"/>
                      <a:pt x="30625" y="0"/>
                    </a:cubicBezTo>
                    <a:cubicBezTo>
                      <a:pt x="49114" y="0"/>
                      <a:pt x="56200" y="7819"/>
                      <a:pt x="59050" y="20118"/>
                    </a:cubicBezTo>
                    <a:lnTo>
                      <a:pt x="44716" y="23213"/>
                    </a:lnTo>
                    <a:cubicBezTo>
                      <a:pt x="42842" y="14661"/>
                      <a:pt x="38688" y="11403"/>
                      <a:pt x="30381" y="11403"/>
                    </a:cubicBezTo>
                    <a:cubicBezTo>
                      <a:pt x="22073" y="11403"/>
                      <a:pt x="18082" y="14498"/>
                      <a:pt x="18082" y="19711"/>
                    </a:cubicBezTo>
                    <a:cubicBezTo>
                      <a:pt x="18082" y="24597"/>
                      <a:pt x="21014" y="28018"/>
                      <a:pt x="34209" y="30381"/>
                    </a:cubicBezTo>
                    <a:cubicBezTo>
                      <a:pt x="54815" y="34209"/>
                      <a:pt x="61005" y="41213"/>
                      <a:pt x="61005" y="52127"/>
                    </a:cubicBezTo>
                    <a:cubicBezTo>
                      <a:pt x="61005" y="64996"/>
                      <a:pt x="52453" y="73304"/>
                      <a:pt x="32498" y="73304"/>
                    </a:cubicBezTo>
                    <a:cubicBezTo>
                      <a:pt x="10018" y="73304"/>
                      <a:pt x="2606" y="64100"/>
                      <a:pt x="82" y="50824"/>
                    </a:cubicBezTo>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sp>
            <p:nvSpPr>
              <p:cNvPr id="131" name="Forme libre : forme 52"/>
              <p:cNvSpPr/>
              <p:nvPr/>
            </p:nvSpPr>
            <p:spPr>
              <a:xfrm>
                <a:off x="759600" y="10186200"/>
                <a:ext cx="34920" cy="97200"/>
              </a:xfrm>
              <a:custGeom>
                <a:avLst/>
                <a:gdLst>
                  <a:gd name="textAreaLeft" fmla="*/ 0 w 34920"/>
                  <a:gd name="textAreaRight" fmla="*/ 35640 w 34920"/>
                  <a:gd name="textAreaTop" fmla="*/ 0 h 97200"/>
                  <a:gd name="textAreaBottom" fmla="*/ 97920 h 97200"/>
                  <a:gd name="GluePoint1X" fmla="*/ 16127 w 66299"/>
                  <a:gd name="GluePoint1Y" fmla="*/ 30462 h 72978"/>
                  <a:gd name="GluePoint2X" fmla="*/ 51802 w 66299"/>
                  <a:gd name="GluePoint2Y" fmla="*/ 30462 h 72978"/>
                  <a:gd name="GluePoint3X" fmla="*/ 34779 w 66299"/>
                  <a:gd name="GluePoint3Y" fmla="*/ 12299 h 72978"/>
                  <a:gd name="GluePoint4X" fmla="*/ 16127 w 66299"/>
                  <a:gd name="GluePoint4Y" fmla="*/ 30462 h 72978"/>
                  <a:gd name="GluePoint5X" fmla="*/ 82 w 66299"/>
                  <a:gd name="GluePoint5Y" fmla="*/ 37385 h 72978"/>
                  <a:gd name="GluePoint6X" fmla="*/ 35104 w 66299"/>
                  <a:gd name="GluePoint6Y" fmla="*/ 0 h 72978"/>
                  <a:gd name="GluePoint7X" fmla="*/ 66300 w 66299"/>
                  <a:gd name="GluePoint7Y" fmla="*/ 31765 h 72978"/>
                  <a:gd name="GluePoint8X" fmla="*/ 65974 w 66299"/>
                  <a:gd name="GluePoint8Y" fmla="*/ 41050 h 72978"/>
                  <a:gd name="GluePoint9X" fmla="*/ 15801 w 66299"/>
                  <a:gd name="GluePoint9Y" fmla="*/ 41050 h 72978"/>
                  <a:gd name="GluePoint10X" fmla="*/ 35186 w 66299"/>
                  <a:gd name="GluePoint10Y" fmla="*/ 59947 h 72978"/>
                  <a:gd name="GluePoint11X" fmla="*/ 52046 w 66299"/>
                  <a:gd name="GluePoint11Y" fmla="*/ 47974 h 72978"/>
                  <a:gd name="GluePoint12X" fmla="*/ 65648 w 66299"/>
                  <a:gd name="GluePoint12Y" fmla="*/ 51802 h 72978"/>
                  <a:gd name="GluePoint13X" fmla="*/ 35023 w 66299"/>
                  <a:gd name="GluePoint13Y" fmla="*/ 72978 h 72978"/>
                  <a:gd name="GluePoint14X" fmla="*/ 0 w 66299"/>
                  <a:gd name="GluePoint14Y" fmla="*/ 37304 h 72978"/>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 ang="0">
                    <a:pos x="GluePoint13X" y="GluePoint13Y"/>
                  </a:cxn>
                  <a:cxn ang="0">
                    <a:pos x="GluePoint14X" y="GluePoint14Y"/>
                  </a:cxn>
                </a:cxnLst>
                <a:rect l="textAreaLeft" t="textAreaTop" r="textAreaRight" b="textAreaBottom"/>
                <a:pathLst>
                  <a:path w="66299" h="72978">
                    <a:moveTo>
                      <a:pt x="16127" y="30462"/>
                    </a:moveTo>
                    <a:lnTo>
                      <a:pt x="51802" y="30462"/>
                    </a:lnTo>
                    <a:cubicBezTo>
                      <a:pt x="51231" y="18489"/>
                      <a:pt x="45856" y="12299"/>
                      <a:pt x="34779" y="12299"/>
                    </a:cubicBezTo>
                    <a:cubicBezTo>
                      <a:pt x="23702" y="12299"/>
                      <a:pt x="17593" y="18082"/>
                      <a:pt x="16127" y="30462"/>
                    </a:cubicBezTo>
                    <a:moveTo>
                      <a:pt x="82" y="37385"/>
                    </a:moveTo>
                    <a:cubicBezTo>
                      <a:pt x="82" y="13846"/>
                      <a:pt x="13358" y="0"/>
                      <a:pt x="35104" y="0"/>
                    </a:cubicBezTo>
                    <a:cubicBezTo>
                      <a:pt x="56851" y="0"/>
                      <a:pt x="66300" y="12706"/>
                      <a:pt x="66300" y="31765"/>
                    </a:cubicBezTo>
                    <a:cubicBezTo>
                      <a:pt x="66300" y="34453"/>
                      <a:pt x="66300" y="37548"/>
                      <a:pt x="65974" y="41050"/>
                    </a:cubicBezTo>
                    <a:lnTo>
                      <a:pt x="15801" y="41050"/>
                    </a:lnTo>
                    <a:cubicBezTo>
                      <a:pt x="17023" y="53594"/>
                      <a:pt x="23376" y="59947"/>
                      <a:pt x="35186" y="59947"/>
                    </a:cubicBezTo>
                    <a:cubicBezTo>
                      <a:pt x="46263" y="59947"/>
                      <a:pt x="50091" y="54652"/>
                      <a:pt x="52046" y="47974"/>
                    </a:cubicBezTo>
                    <a:lnTo>
                      <a:pt x="65648" y="51802"/>
                    </a:lnTo>
                    <a:cubicBezTo>
                      <a:pt x="62390" y="64345"/>
                      <a:pt x="53675" y="72978"/>
                      <a:pt x="35023" y="72978"/>
                    </a:cubicBezTo>
                    <a:cubicBezTo>
                      <a:pt x="13765" y="72978"/>
                      <a:pt x="0" y="60598"/>
                      <a:pt x="0" y="37304"/>
                    </a:cubicBezTo>
                  </a:path>
                </a:pathLst>
              </a:custGeom>
              <a:solidFill>
                <a:schemeClr val="accent2"/>
              </a:solidFill>
              <a:ln w="8132">
                <a:noFill/>
              </a:ln>
            </p:spPr>
            <p:style>
              <a:lnRef idx="0">
                <a:scrgbClr r="0" g="0" b="0"/>
              </a:lnRef>
              <a:fillRef idx="0">
                <a:scrgbClr r="0" g="0" b="0"/>
              </a:fillRef>
              <a:effectRef idx="0">
                <a:scrgbClr r="0" g="0" b="0"/>
              </a:effectRef>
              <a:fontRef idx="minor"/>
            </p:style>
            <p:txBody>
              <a:bodyPr lIns="90000" tIns="45000" rIns="90000" bIns="45000" numCol="1" spcCol="0" anchor="ctr">
                <a:noAutofit/>
              </a:bodyPr>
              <a:lstStyle/>
              <a:p>
                <a:pPr defTabSz="995400">
                  <a:lnSpc>
                    <a:spcPct val="100000"/>
                  </a:lnSpc>
                </a:pPr>
                <a:endParaRPr lang="fr-FR" sz="1010" b="0" u="none" strike="noStrike">
                  <a:solidFill>
                    <a:schemeClr val="dk1"/>
                  </a:solidFill>
                  <a:effectLst/>
                  <a:uFillTx/>
                  <a:latin typeface="Corbel"/>
                </a:endParaRPr>
              </a:p>
            </p:txBody>
          </p:sp>
        </p:grpSp>
      </p:grpSp>
      <p:sp>
        <p:nvSpPr>
          <p:cNvPr id="132" name="PlaceHolder 1"/>
          <p:cNvSpPr>
            <a:spLocks noGrp="1"/>
          </p:cNvSpPr>
          <p:nvPr>
            <p:ph type="body"/>
          </p:nvPr>
        </p:nvSpPr>
        <p:spPr>
          <a:xfrm>
            <a:off x="748440" y="1693800"/>
            <a:ext cx="6967080" cy="8272080"/>
          </a:xfrm>
          <a:prstGeom prst="rect">
            <a:avLst/>
          </a:prstGeom>
          <a:noFill/>
          <a:ln w="0">
            <a:noFill/>
          </a:ln>
        </p:spPr>
        <p:txBody>
          <a:bodyPr lIns="90000" tIns="45000" rIns="90000" bIns="45000" anchor="t">
            <a:normAutofit/>
          </a:bodyPr>
          <a:lstStyle/>
          <a:p>
            <a:pPr marL="810000" indent="0" defTabSz="995400">
              <a:lnSpc>
                <a:spcPct val="100000"/>
              </a:lnSpc>
              <a:buNone/>
              <a:tabLst>
                <a:tab pos="0" algn="l"/>
              </a:tabLst>
            </a:pPr>
            <a:br>
              <a:rPr sz="790"/>
            </a:br>
            <a:br>
              <a:rPr sz="790"/>
            </a:br>
            <a:br>
              <a:rPr sz="790"/>
            </a:br>
            <a:br>
              <a:rPr sz="790"/>
            </a:br>
            <a:br>
              <a:rPr sz="790"/>
            </a:br>
            <a:br>
              <a:rPr sz="790"/>
            </a:br>
            <a:br>
              <a:rPr sz="790"/>
            </a:br>
            <a:br>
              <a:rPr sz="790"/>
            </a:br>
            <a:br>
              <a:rPr sz="790"/>
            </a:br>
            <a:br>
              <a:rPr sz="790"/>
            </a:br>
            <a:br>
              <a:rPr sz="790"/>
            </a:br>
            <a:br>
              <a:rPr sz="790"/>
            </a:br>
            <a:br>
              <a:rPr sz="790"/>
            </a:br>
            <a:br>
              <a:rPr sz="790"/>
            </a:br>
            <a:br>
              <a:rPr sz="790"/>
            </a:br>
            <a:br>
              <a:rPr sz="790"/>
            </a:br>
            <a:br>
              <a:rPr sz="790"/>
            </a:br>
            <a:br>
              <a:rPr sz="790"/>
            </a:br>
            <a:br>
              <a:rPr sz="790"/>
            </a:br>
            <a:r>
              <a:rPr lang="fr-FR" sz="790" b="0" u="none" strike="noStrike">
                <a:solidFill>
                  <a:schemeClr val="dk1"/>
                </a:solidFill>
                <a:effectLst/>
                <a:uFillTx/>
                <a:latin typeface="Corbel"/>
              </a:rPr>
              <a:t>AJOUTER UNE IMAGE :</a:t>
            </a:r>
            <a:br>
              <a:rPr sz="790"/>
            </a:br>
            <a:br>
              <a:rPr sz="790"/>
            </a:br>
            <a:r>
              <a:rPr lang="fr-FR" sz="790" b="0" u="none" strike="noStrike">
                <a:solidFill>
                  <a:schemeClr val="dk1"/>
                </a:solidFill>
                <a:effectLst/>
                <a:uFillTx/>
                <a:latin typeface="Corbel"/>
              </a:rPr>
              <a:t>1) Cliquez sur l'icône au centre </a:t>
            </a:r>
            <a:r>
              <a:rPr lang="fr-FR" sz="790" b="0" u="none" strike="noStrike">
                <a:solidFill>
                  <a:schemeClr val="dk1"/>
                </a:solidFill>
                <a:effectLst/>
                <a:uFillTx/>
                <a:latin typeface="Wingdings"/>
              </a:rPr>
              <a:t></a:t>
            </a:r>
            <a:br>
              <a:rPr sz="790"/>
            </a:br>
            <a:br>
              <a:rPr sz="790"/>
            </a:br>
            <a:r>
              <a:rPr lang="fr-FR" sz="790" b="0" u="none" strike="noStrike">
                <a:solidFill>
                  <a:schemeClr val="dk1"/>
                </a:solidFill>
                <a:effectLst/>
                <a:uFillTx/>
                <a:latin typeface="Corbel"/>
              </a:rPr>
              <a:t>2) Si besoin, passez l’image en arrière-plan :</a:t>
            </a:r>
            <a:br>
              <a:rPr sz="790"/>
            </a:br>
            <a:r>
              <a:rPr lang="fr-FR" sz="790" b="0" u="none" strike="noStrike">
                <a:solidFill>
                  <a:schemeClr val="dk1"/>
                </a:solidFill>
                <a:effectLst/>
                <a:uFillTx/>
                <a:latin typeface="Corbel"/>
              </a:rPr>
              <a:t>a. Cliquez-droit sur l’image</a:t>
            </a:r>
            <a:br>
              <a:rPr sz="790"/>
            </a:br>
            <a:r>
              <a:rPr lang="fr-FR" sz="790" b="0" u="none" strike="noStrike">
                <a:solidFill>
                  <a:schemeClr val="dk1"/>
                </a:solidFill>
                <a:effectLst/>
                <a:uFillTx/>
                <a:latin typeface="Corbel"/>
              </a:rPr>
              <a:t>b. Choisissez « Arrière-plan »</a:t>
            </a:r>
            <a:endParaRPr lang="fr-FR" sz="790" b="0" u="none" strike="noStrike">
              <a:solidFill>
                <a:srgbClr val="000000"/>
              </a:solidFill>
              <a:effectLst/>
              <a:uFillTx/>
              <a:latin typeface="Arial"/>
            </a:endParaRPr>
          </a:p>
          <a:p>
            <a:pPr marL="810000" indent="0" defTabSz="995400">
              <a:lnSpc>
                <a:spcPct val="100000"/>
              </a:lnSpc>
              <a:buNone/>
              <a:tabLst>
                <a:tab pos="0" algn="l"/>
              </a:tabLst>
            </a:pPr>
            <a:endParaRPr lang="fr-FR" sz="790" b="0" u="none" strike="noStrike">
              <a:solidFill>
                <a:srgbClr val="000000"/>
              </a:solidFill>
              <a:effectLst/>
              <a:uFillTx/>
              <a:latin typeface="Arial"/>
            </a:endParaRPr>
          </a:p>
        </p:txBody>
      </p:sp>
      <p:sp>
        <p:nvSpPr>
          <p:cNvPr id="133" name="PlaceHolder 2"/>
          <p:cNvSpPr>
            <a:spLocks noGrp="1"/>
          </p:cNvSpPr>
          <p:nvPr>
            <p:ph type="body"/>
          </p:nvPr>
        </p:nvSpPr>
        <p:spPr>
          <a:xfrm>
            <a:off x="748440" y="8070120"/>
            <a:ext cx="6967080" cy="1895760"/>
          </a:xfrm>
          <a:prstGeom prst="rect">
            <a:avLst/>
          </a:prstGeom>
          <a:solidFill>
            <a:schemeClr val="accent1"/>
          </a:solidFill>
          <a:ln w="0">
            <a:noFill/>
          </a:ln>
        </p:spPr>
        <p:txBody>
          <a:bodyPr lIns="0" tIns="0" rIns="0" bIns="0" anchor="t">
            <a:normAutofit/>
          </a:bodyPr>
          <a:lstStyle/>
          <a:p>
            <a:pPr indent="0" defTabSz="514440">
              <a:lnSpc>
                <a:spcPct val="85000"/>
              </a:lnSpc>
              <a:spcBef>
                <a:spcPts val="675"/>
              </a:spcBef>
              <a:spcAft>
                <a:spcPts val="675"/>
              </a:spcAft>
              <a:buNone/>
              <a:tabLst>
                <a:tab pos="0" algn="l"/>
              </a:tabLst>
            </a:pPr>
            <a:r>
              <a:rPr lang="fr-FR" sz="100" b="0" u="none" strike="noStrike">
                <a:solidFill>
                  <a:schemeClr val="accent1"/>
                </a:solidFill>
                <a:effectLst/>
                <a:uFillTx/>
                <a:latin typeface="Corbel"/>
              </a:rPr>
              <a:t>,01</a:t>
            </a:r>
            <a:endParaRPr lang="fr-FR" sz="100" b="0" u="none" strike="noStrike">
              <a:solidFill>
                <a:srgbClr val="FFFFFF"/>
              </a:solidFill>
              <a:effectLst/>
              <a:uFillTx/>
              <a:latin typeface="Arial"/>
            </a:endParaRPr>
          </a:p>
        </p:txBody>
      </p:sp>
      <p:sp>
        <p:nvSpPr>
          <p:cNvPr id="134" name="PlaceHolder 3">
            <a:extLst>
              <a:ext uri="{C183D7F6-B498-43B3-948B-1728B52AA6E4}">
                <adec:decorative xmlns:adec="http://schemas.microsoft.com/office/drawing/2017/decorative" val="1"/>
              </a:ext>
            </a:extLst>
          </p:cNvPr>
          <p:cNvSpPr>
            <a:spLocks noGrp="1"/>
          </p:cNvSpPr>
          <p:nvPr>
            <p:ph type="body"/>
          </p:nvPr>
        </p:nvSpPr>
        <p:spPr>
          <a:xfrm>
            <a:off x="2428920" y="6719760"/>
            <a:ext cx="5286960" cy="3245760"/>
          </a:xfrm>
          <a:prstGeom prst="rect">
            <a:avLst/>
          </a:prstGeom>
          <a:solidFill>
            <a:schemeClr val="accent4"/>
          </a:solidFill>
          <a:ln w="0">
            <a:noFill/>
          </a:ln>
        </p:spPr>
        <p:txBody>
          <a:bodyPr lIns="0" tIns="0" rIns="0" bIns="0" anchor="t">
            <a:normAutofit/>
          </a:bodyPr>
          <a:lstStyle/>
          <a:p>
            <a:pPr indent="0" defTabSz="514440">
              <a:lnSpc>
                <a:spcPct val="85000"/>
              </a:lnSpc>
              <a:spcBef>
                <a:spcPts val="675"/>
              </a:spcBef>
              <a:spcAft>
                <a:spcPts val="675"/>
              </a:spcAft>
              <a:buNone/>
              <a:tabLst>
                <a:tab pos="0" algn="l"/>
              </a:tabLst>
            </a:pPr>
            <a:r>
              <a:rPr lang="fr-FR" sz="100" b="0" u="none" strike="noStrike">
                <a:solidFill>
                  <a:schemeClr val="accent4"/>
                </a:solidFill>
                <a:effectLst/>
                <a:uFillTx/>
                <a:latin typeface="Corbel"/>
              </a:rPr>
              <a:t>,</a:t>
            </a:r>
            <a:endParaRPr lang="fr-FR" sz="100" b="0" u="none" strike="noStrike">
              <a:solidFill>
                <a:srgbClr val="000000"/>
              </a:solidFill>
              <a:effectLst/>
              <a:uFillTx/>
              <a:latin typeface="Arial"/>
            </a:endParaRPr>
          </a:p>
        </p:txBody>
      </p:sp>
      <p:sp>
        <p:nvSpPr>
          <p:cNvPr id="135" name="PlaceHolder 4"/>
          <p:cNvSpPr>
            <a:spLocks noGrp="1"/>
          </p:cNvSpPr>
          <p:nvPr>
            <p:ph type="body"/>
          </p:nvPr>
        </p:nvSpPr>
        <p:spPr>
          <a:xfrm>
            <a:off x="5781240" y="9578880"/>
            <a:ext cx="956160" cy="343800"/>
          </a:xfrm>
          <a:prstGeom prst="rect">
            <a:avLst/>
          </a:prstGeom>
          <a:noFill/>
          <a:ln w="0">
            <a:noFill/>
          </a:ln>
        </p:spPr>
        <p:txBody>
          <a:bodyPr lIns="0" tIns="0" rIns="0" bIns="0" anchor="t">
            <a:normAutofit/>
          </a:bodyPr>
          <a:lstStyle/>
          <a:p>
            <a:pPr indent="0" defTabSz="514440">
              <a:lnSpc>
                <a:spcPct val="85000"/>
              </a:lnSpc>
              <a:buNone/>
              <a:tabLst>
                <a:tab pos="0" algn="l"/>
              </a:tabLst>
            </a:pPr>
            <a:r>
              <a:rPr lang="fr-FR" sz="800" b="1" u="none" strike="noStrike" spc="-6">
                <a:solidFill>
                  <a:schemeClr val="accent2"/>
                </a:solidFill>
                <a:effectLst/>
                <a:uFillTx/>
                <a:latin typeface="Corbel"/>
              </a:rPr>
              <a:t>+33 (0)5 61 14 XX XX</a:t>
            </a:r>
            <a:br>
              <a:rPr sz="800"/>
            </a:br>
            <a:r>
              <a:rPr lang="fr-FR" sz="800" b="1" u="none" strike="noStrike" spc="-6">
                <a:solidFill>
                  <a:schemeClr val="accent2"/>
                </a:solidFill>
                <a:effectLst/>
                <a:uFillTx/>
                <a:latin typeface="Corbel"/>
              </a:rPr>
              <a:t>univ-toulouse.fr</a:t>
            </a:r>
            <a:endParaRPr lang="fr-FR" sz="800" b="0" u="none" strike="noStrike">
              <a:solidFill>
                <a:srgbClr val="000000"/>
              </a:solidFill>
              <a:effectLst/>
              <a:uFillTx/>
              <a:latin typeface="Arial"/>
            </a:endParaRPr>
          </a:p>
        </p:txBody>
      </p:sp>
      <p:sp>
        <p:nvSpPr>
          <p:cNvPr id="136" name="PlaceHolder 5"/>
          <p:cNvSpPr>
            <a:spLocks noGrp="1"/>
          </p:cNvSpPr>
          <p:nvPr>
            <p:ph type="body"/>
          </p:nvPr>
        </p:nvSpPr>
        <p:spPr>
          <a:xfrm>
            <a:off x="2894760" y="9597240"/>
            <a:ext cx="1228320" cy="325440"/>
          </a:xfrm>
          <a:prstGeom prst="rect">
            <a:avLst/>
          </a:prstGeom>
          <a:noFill/>
          <a:ln w="0">
            <a:noFill/>
          </a:ln>
        </p:spPr>
        <p:txBody>
          <a:bodyPr lIns="0" tIns="0" rIns="0" bIns="0" anchor="t">
            <a:normAutofit/>
          </a:bodyPr>
          <a:lstStyle/>
          <a:p>
            <a:pPr indent="0" defTabSz="514440">
              <a:lnSpc>
                <a:spcPct val="85000"/>
              </a:lnSpc>
              <a:buNone/>
              <a:tabLst>
                <a:tab pos="0" algn="l"/>
              </a:tabLst>
            </a:pPr>
            <a:r>
              <a:rPr lang="fr-FR" sz="800" b="1" u="none" strike="noStrike" spc="-6">
                <a:solidFill>
                  <a:schemeClr val="accent2"/>
                </a:solidFill>
                <a:effectLst/>
                <a:uFillTx/>
                <a:latin typeface="Corbel"/>
              </a:rPr>
              <a:t>Informations :</a:t>
            </a:r>
            <a:endParaRPr lang="fr-FR" sz="800" b="0" u="none" strike="noStrike">
              <a:solidFill>
                <a:srgbClr val="000000"/>
              </a:solidFill>
              <a:effectLst/>
              <a:uFillTx/>
              <a:latin typeface="Arial"/>
            </a:endParaRPr>
          </a:p>
        </p:txBody>
      </p:sp>
      <p:sp>
        <p:nvSpPr>
          <p:cNvPr id="137" name="PlaceHolder 6"/>
          <p:cNvSpPr>
            <a:spLocks noGrp="1"/>
          </p:cNvSpPr>
          <p:nvPr>
            <p:ph type="title"/>
          </p:nvPr>
        </p:nvSpPr>
        <p:spPr>
          <a:xfrm>
            <a:off x="2894760" y="6935400"/>
            <a:ext cx="3915720" cy="1023480"/>
          </a:xfrm>
          <a:prstGeom prst="rect">
            <a:avLst/>
          </a:prstGeom>
          <a:noFill/>
          <a:ln w="0">
            <a:noFill/>
          </a:ln>
        </p:spPr>
        <p:txBody>
          <a:bodyPr lIns="0" tIns="0" rIns="0" bIns="0" anchor="t">
            <a:normAutofit/>
          </a:bodyPr>
          <a:lstStyle/>
          <a:p>
            <a:pPr indent="0" defTabSz="514440">
              <a:lnSpc>
                <a:spcPct val="80000"/>
              </a:lnSpc>
              <a:buNone/>
              <a:tabLst>
                <a:tab pos="0" algn="l"/>
              </a:tabLst>
            </a:pPr>
            <a:r>
              <a:rPr lang="fr-FR" sz="3600" b="1" u="none" strike="noStrike" spc="-45">
                <a:solidFill>
                  <a:schemeClr val="accent1"/>
                </a:solidFill>
                <a:effectLst/>
                <a:uFillTx/>
                <a:latin typeface="Corbel"/>
              </a:rPr>
              <a:t>Titre général</a:t>
            </a:r>
            <a:br>
              <a:rPr sz="3600"/>
            </a:br>
            <a:r>
              <a:rPr lang="fr-FR" sz="3600" b="1" u="none" strike="noStrike" spc="-45">
                <a:solidFill>
                  <a:schemeClr val="accent1"/>
                </a:solidFill>
                <a:effectLst/>
                <a:uFillTx/>
                <a:latin typeface="Corbel"/>
              </a:rPr>
              <a:t>sur 1 ou 2 lignes</a:t>
            </a:r>
            <a:endParaRPr lang="fr-FR" sz="3600" b="0" u="none" strike="noStrike">
              <a:solidFill>
                <a:srgbClr val="000000"/>
              </a:solidFill>
              <a:effectLst/>
              <a:uFillTx/>
              <a:latin typeface="Arial"/>
            </a:endParaRPr>
          </a:p>
        </p:txBody>
      </p:sp>
      <p:pic>
        <p:nvPicPr>
          <p:cNvPr id="138" name="Graphique 6"/>
          <p:cNvPicPr/>
          <p:nvPr/>
        </p:nvPicPr>
        <p:blipFill>
          <a:blip r:embed="rId2">
            <a:extLst>
              <a:ext uri="{96DAC541-7B7A-43D3-8B79-37D633B846F1}">
                <asvg:svgBlip xmlns:asvg="http://schemas.microsoft.com/office/drawing/2016/SVG/main" r:embed="rId3"/>
              </a:ext>
            </a:extLst>
          </a:blip>
          <a:stretch/>
        </p:blipFill>
        <p:spPr>
          <a:xfrm>
            <a:off x="5205960" y="369000"/>
            <a:ext cx="2096280" cy="581400"/>
          </a:xfrm>
          <a:prstGeom prst="rect">
            <a:avLst/>
          </a:prstGeom>
          <a:noFill/>
          <a:ln w="0">
            <a:noFill/>
          </a:ln>
        </p:spPr>
      </p:pic>
      <p:pic>
        <p:nvPicPr>
          <p:cNvPr id="139" name="Graphique 8"/>
          <p:cNvPicPr/>
          <p:nvPr/>
        </p:nvPicPr>
        <p:blipFill>
          <a:blip r:embed="rId4">
            <a:extLst>
              <a:ext uri="{96DAC541-7B7A-43D3-8B79-37D633B846F1}">
                <asvg:svgBlip xmlns:asvg="http://schemas.microsoft.com/office/drawing/2016/SVG/main" r:embed="rId5"/>
              </a:ext>
            </a:extLst>
          </a:blip>
          <a:stretch/>
        </p:blipFill>
        <p:spPr>
          <a:xfrm>
            <a:off x="767880" y="369000"/>
            <a:ext cx="1120680" cy="980640"/>
          </a:xfrm>
          <a:prstGeom prst="rect">
            <a:avLst/>
          </a:prstGeom>
          <a:noFill/>
          <a:ln w="0">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mailto:dl@utoulouse.fr"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PlaceHolder 1"/>
          <p:cNvSpPr>
            <a:spLocks noGrp="1"/>
          </p:cNvSpPr>
          <p:nvPr>
            <p:ph/>
          </p:nvPr>
        </p:nvSpPr>
        <p:spPr>
          <a:xfrm>
            <a:off x="748440" y="1693800"/>
            <a:ext cx="6319440" cy="1895760"/>
          </a:xfrm>
          <a:prstGeom prst="rect">
            <a:avLst/>
          </a:prstGeom>
          <a:solidFill>
            <a:schemeClr val="accent1"/>
          </a:solidFill>
          <a:ln w="0">
            <a:noFill/>
          </a:ln>
        </p:spPr>
        <p:txBody>
          <a:bodyPr lIns="0" tIns="0" rIns="0" bIns="0" anchor="t">
            <a:noAutofit/>
          </a:bodyPr>
          <a:lstStyle/>
          <a:p>
            <a:pPr indent="0">
              <a:spcBef>
                <a:spcPts val="1417"/>
              </a:spcBef>
              <a:buNone/>
            </a:pPr>
            <a:endParaRPr lang="fr-FR" sz="1800" b="0" u="none" strike="noStrike">
              <a:solidFill>
                <a:srgbClr val="FFFFFF"/>
              </a:solidFill>
              <a:effectLst/>
              <a:uFillTx/>
              <a:latin typeface="Arial"/>
            </a:endParaRPr>
          </a:p>
        </p:txBody>
      </p:sp>
      <p:sp>
        <p:nvSpPr>
          <p:cNvPr id="141" name="PlaceHolder 2"/>
          <p:cNvSpPr>
            <a:spLocks noGrp="1"/>
          </p:cNvSpPr>
          <p:nvPr>
            <p:ph/>
          </p:nvPr>
        </p:nvSpPr>
        <p:spPr>
          <a:xfrm>
            <a:off x="1011060" y="1473957"/>
            <a:ext cx="5794200" cy="7524055"/>
          </a:xfrm>
          <a:prstGeom prst="rect">
            <a:avLst/>
          </a:prstGeom>
          <a:solidFill>
            <a:schemeClr val="accent4"/>
          </a:solidFill>
          <a:ln w="0">
            <a:noFill/>
          </a:ln>
        </p:spPr>
        <p:txBody>
          <a:bodyPr lIns="0" tIns="0" rIns="0" bIns="0" anchor="t">
            <a:normAutofit/>
          </a:bodyPr>
          <a:lstStyle/>
          <a:p>
            <a:pPr indent="0" algn="ctr" defTabSz="514440">
              <a:lnSpc>
                <a:spcPct val="100000"/>
              </a:lnSpc>
              <a:buNone/>
              <a:tabLst>
                <a:tab pos="0" algn="l"/>
              </a:tabLst>
            </a:pPr>
            <a:r>
              <a:rPr lang="fr-FR" sz="2800" b="1" u="none" strike="noStrike" dirty="0">
                <a:solidFill>
                  <a:schemeClr val="dk1"/>
                </a:solidFill>
                <a:effectLst/>
                <a:uFillTx/>
                <a:latin typeface="Corbel"/>
              </a:rPr>
              <a:t>OFFRE </a:t>
            </a:r>
            <a:r>
              <a:rPr lang="fr-FR" sz="3200" b="1" u="none" strike="noStrike" dirty="0">
                <a:solidFill>
                  <a:schemeClr val="dk1"/>
                </a:solidFill>
                <a:effectLst/>
                <a:uFillTx/>
                <a:latin typeface="Corbel"/>
              </a:rPr>
              <a:t>D’EMPLOI</a:t>
            </a:r>
            <a:endParaRPr lang="fr-FR" sz="3200" b="0" u="none" strike="noStrike" dirty="0">
              <a:solidFill>
                <a:srgbClr val="000000"/>
              </a:solidFill>
              <a:effectLst/>
              <a:uFillTx/>
              <a:latin typeface="Arial"/>
            </a:endParaRPr>
          </a:p>
          <a:p>
            <a:pPr indent="0" algn="ctr" defTabSz="514440">
              <a:lnSpc>
                <a:spcPct val="100000"/>
              </a:lnSpc>
              <a:buNone/>
              <a:tabLst>
                <a:tab pos="0" algn="l"/>
              </a:tabLst>
            </a:pPr>
            <a:r>
              <a:rPr lang="fr-FR" sz="3200" b="1" u="none" strike="noStrike" dirty="0">
                <a:solidFill>
                  <a:schemeClr val="dk1"/>
                </a:solidFill>
                <a:effectLst/>
                <a:uFillTx/>
                <a:latin typeface="Corbel"/>
              </a:rPr>
              <a:t>Pour un Job Étudiant</a:t>
            </a:r>
            <a:endParaRPr lang="fr-FR" sz="3200" b="0" u="none" strike="noStrike" dirty="0">
              <a:solidFill>
                <a:srgbClr val="000000"/>
              </a:solidFill>
              <a:effectLst/>
              <a:uFillTx/>
              <a:latin typeface="Arial"/>
            </a:endParaRPr>
          </a:p>
          <a:p>
            <a:pPr indent="0" algn="ctr" defTabSz="514440">
              <a:lnSpc>
                <a:spcPct val="100000"/>
              </a:lnSpc>
              <a:buNone/>
              <a:tabLst>
                <a:tab pos="0" algn="l"/>
              </a:tabLst>
            </a:pPr>
            <a:endParaRPr lang="fr-FR" sz="2000" b="0" u="none" strike="noStrike" dirty="0">
              <a:solidFill>
                <a:srgbClr val="000000"/>
              </a:solidFill>
              <a:effectLst/>
              <a:uFillTx/>
              <a:latin typeface="Arial"/>
            </a:endParaRPr>
          </a:p>
          <a:p>
            <a:pPr indent="0" algn="ctr" defTabSz="514440">
              <a:lnSpc>
                <a:spcPct val="100000"/>
              </a:lnSpc>
              <a:buNone/>
              <a:tabLst>
                <a:tab pos="0" algn="l"/>
              </a:tabLst>
            </a:pPr>
            <a:r>
              <a:rPr lang="fr-FR" sz="2000" b="1" u="none" strike="noStrike" dirty="0">
                <a:solidFill>
                  <a:schemeClr val="dk1"/>
                </a:solidFill>
                <a:effectLst/>
                <a:uFillTx/>
                <a:latin typeface="Corbel"/>
              </a:rPr>
              <a:t>À la Direction de la logistique &amp; des moyens généraux (pôle courrier-livraisons)</a:t>
            </a:r>
            <a:endParaRPr lang="fr-FR" sz="2000" b="0" u="none" strike="noStrike" dirty="0">
              <a:solidFill>
                <a:srgbClr val="000000"/>
              </a:solidFill>
              <a:effectLst/>
              <a:uFillTx/>
              <a:latin typeface="Arial"/>
            </a:endParaRPr>
          </a:p>
          <a:p>
            <a:pPr indent="0" algn="ctr" defTabSz="514440">
              <a:lnSpc>
                <a:spcPct val="85000"/>
              </a:lnSpc>
              <a:spcBef>
                <a:spcPts val="675"/>
              </a:spcBef>
              <a:spcAft>
                <a:spcPts val="675"/>
              </a:spcAft>
              <a:buNone/>
              <a:tabLst>
                <a:tab pos="0" algn="l"/>
              </a:tabLst>
            </a:pPr>
            <a:r>
              <a:rPr lang="fr-FR" sz="100" b="0" u="none" strike="noStrike" dirty="0">
                <a:solidFill>
                  <a:schemeClr val="dk1"/>
                </a:solidFill>
                <a:effectLst/>
                <a:uFillTx/>
                <a:latin typeface="Corbel"/>
              </a:rPr>
              <a:t>Epicerie sociale et solidaire étudiante</a:t>
            </a:r>
            <a:endParaRPr lang="fr-FR" sz="100" b="0" u="none" strike="noStrike" dirty="0">
              <a:solidFill>
                <a:srgbClr val="000000"/>
              </a:solidFill>
              <a:effectLst/>
              <a:uFillTx/>
              <a:latin typeface="Arial"/>
            </a:endParaRPr>
          </a:p>
          <a:p>
            <a:pPr indent="0" defTabSz="514440">
              <a:lnSpc>
                <a:spcPct val="85000"/>
              </a:lnSpc>
              <a:spcBef>
                <a:spcPts val="675"/>
              </a:spcBef>
              <a:spcAft>
                <a:spcPts val="601"/>
              </a:spcAft>
              <a:buNone/>
              <a:tabLst>
                <a:tab pos="0" algn="l"/>
              </a:tabLst>
            </a:pPr>
            <a:endParaRPr lang="fr-FR" sz="800" b="0" u="none" strike="noStrike" dirty="0">
              <a:solidFill>
                <a:srgbClr val="000000"/>
              </a:solidFill>
              <a:effectLst/>
              <a:uFillTx/>
              <a:latin typeface="Arial"/>
            </a:endParaRPr>
          </a:p>
          <a:p>
            <a:pPr indent="0" defTabSz="514440">
              <a:lnSpc>
                <a:spcPct val="85000"/>
              </a:lnSpc>
              <a:spcBef>
                <a:spcPts val="675"/>
              </a:spcBef>
              <a:spcAft>
                <a:spcPts val="601"/>
              </a:spcAft>
              <a:buNone/>
              <a:tabLst>
                <a:tab pos="0" algn="l"/>
              </a:tabLst>
            </a:pPr>
            <a:r>
              <a:rPr lang="fr-FR" sz="1600" b="0" u="none" strike="noStrike" dirty="0">
                <a:solidFill>
                  <a:schemeClr val="dk1"/>
                </a:solidFill>
                <a:effectLst/>
                <a:uFillTx/>
                <a:latin typeface="Arial"/>
              </a:rPr>
              <a:t>Vous avez le sens du travail en équipe, de la rigueur, de l’autonomie et du respect des consignes, vous êtes disponible quatre heures par jour en matinée, la direction de la logistique &amp; des moyens généraux recrute une étudiante ou un étudiant pour :      </a:t>
            </a:r>
            <a:r>
              <a:rPr lang="fr-FR" sz="1400" b="0" u="none" strike="noStrike" dirty="0">
                <a:solidFill>
                  <a:schemeClr val="dk1"/>
                </a:solidFill>
                <a:effectLst/>
                <a:uFillTx/>
                <a:latin typeface="Arial"/>
              </a:rPr>
              <a:t>                                                                                     </a:t>
            </a:r>
            <a:endParaRPr lang="fr-FR" sz="1400" b="0" u="none" strike="noStrike" dirty="0">
              <a:solidFill>
                <a:srgbClr val="000000"/>
              </a:solidFill>
              <a:effectLst/>
              <a:uFillTx/>
              <a:latin typeface="Arial"/>
            </a:endParaRPr>
          </a:p>
          <a:p>
            <a:pPr indent="0" defTabSz="514440">
              <a:lnSpc>
                <a:spcPct val="85000"/>
              </a:lnSpc>
              <a:spcBef>
                <a:spcPts val="675"/>
              </a:spcBef>
              <a:spcAft>
                <a:spcPts val="601"/>
              </a:spcAft>
              <a:buNone/>
              <a:tabLst>
                <a:tab pos="0" algn="l"/>
              </a:tabLst>
            </a:pPr>
            <a:r>
              <a:rPr lang="fr-FR" sz="1400" b="0" u="none" strike="noStrike" dirty="0">
                <a:solidFill>
                  <a:schemeClr val="dk1"/>
                </a:solidFill>
                <a:effectLst/>
                <a:uFillTx/>
                <a:latin typeface="Arial"/>
              </a:rPr>
              <a:t>            Accueillir les livreurs</a:t>
            </a:r>
            <a:endParaRPr lang="fr-FR" sz="1400" b="0" u="none" strike="noStrike" dirty="0">
              <a:solidFill>
                <a:srgbClr val="000000"/>
              </a:solidFill>
              <a:effectLst/>
              <a:uFillTx/>
              <a:latin typeface="Arial"/>
            </a:endParaRPr>
          </a:p>
          <a:p>
            <a:pPr indent="0" defTabSz="514440">
              <a:lnSpc>
                <a:spcPct val="85000"/>
              </a:lnSpc>
              <a:spcBef>
                <a:spcPts val="675"/>
              </a:spcBef>
              <a:spcAft>
                <a:spcPts val="601"/>
              </a:spcAft>
              <a:buNone/>
              <a:tabLst>
                <a:tab pos="0" algn="l"/>
              </a:tabLst>
            </a:pPr>
            <a:r>
              <a:rPr lang="fr-FR" sz="1400" b="0" u="none" strike="noStrike" dirty="0">
                <a:solidFill>
                  <a:schemeClr val="dk1"/>
                </a:solidFill>
                <a:effectLst/>
                <a:uFillTx/>
                <a:latin typeface="Arial"/>
              </a:rPr>
              <a:t>            Réceptionner et contrôler les colis livrés (bons de livraison)</a:t>
            </a:r>
            <a:endParaRPr lang="fr-FR" sz="1400" b="0" u="none" strike="noStrike" dirty="0">
              <a:solidFill>
                <a:srgbClr val="000000"/>
              </a:solidFill>
              <a:effectLst/>
              <a:uFillTx/>
              <a:latin typeface="Arial"/>
            </a:endParaRPr>
          </a:p>
          <a:p>
            <a:pPr indent="0" defTabSz="514440">
              <a:lnSpc>
                <a:spcPct val="85000"/>
              </a:lnSpc>
              <a:spcBef>
                <a:spcPts val="675"/>
              </a:spcBef>
              <a:spcAft>
                <a:spcPts val="601"/>
              </a:spcAft>
              <a:buNone/>
              <a:tabLst>
                <a:tab pos="0" algn="l"/>
              </a:tabLst>
            </a:pPr>
            <a:r>
              <a:rPr lang="fr-FR" sz="1400" b="0" u="none" strike="noStrike" dirty="0">
                <a:solidFill>
                  <a:schemeClr val="dk1"/>
                </a:solidFill>
                <a:effectLst/>
                <a:uFillTx/>
                <a:latin typeface="Arial"/>
              </a:rPr>
              <a:t>            Trier les colis par bâtiments / destinataires pour dispatching</a:t>
            </a:r>
            <a:endParaRPr lang="fr-FR" sz="1400" b="0" u="none" strike="noStrike" dirty="0">
              <a:solidFill>
                <a:srgbClr val="000000"/>
              </a:solidFill>
              <a:effectLst/>
              <a:uFillTx/>
              <a:latin typeface="Arial"/>
            </a:endParaRPr>
          </a:p>
          <a:p>
            <a:pPr indent="0" defTabSz="514440">
              <a:lnSpc>
                <a:spcPct val="85000"/>
              </a:lnSpc>
              <a:spcBef>
                <a:spcPts val="675"/>
              </a:spcBef>
              <a:spcAft>
                <a:spcPts val="601"/>
              </a:spcAft>
              <a:buNone/>
              <a:tabLst>
                <a:tab pos="0" algn="l"/>
              </a:tabLst>
            </a:pPr>
            <a:endParaRPr lang="fr-FR" sz="1400" b="0" u="none" strike="noStrike" dirty="0">
              <a:solidFill>
                <a:srgbClr val="000000"/>
              </a:solidFill>
              <a:effectLst/>
              <a:uFillTx/>
              <a:latin typeface="Arial"/>
            </a:endParaRPr>
          </a:p>
          <a:p>
            <a:pPr indent="0" algn="ctr" defTabSz="514440">
              <a:lnSpc>
                <a:spcPct val="85000"/>
              </a:lnSpc>
              <a:spcBef>
                <a:spcPts val="675"/>
              </a:spcBef>
              <a:spcAft>
                <a:spcPts val="675"/>
              </a:spcAft>
              <a:buNone/>
              <a:tabLst>
                <a:tab pos="0" algn="l"/>
              </a:tabLst>
            </a:pPr>
            <a:r>
              <a:rPr lang="fr-FR" sz="1600" b="1" u="none" strike="noStrike" dirty="0">
                <a:solidFill>
                  <a:schemeClr val="dk1"/>
                </a:solidFill>
                <a:effectLst/>
                <a:uFillTx/>
                <a:latin typeface="Arial"/>
              </a:rPr>
              <a:t>Si vous êtes disponible dès à présent et jusqu’à fin Juillet 2027 sur les créneaux suivants : </a:t>
            </a:r>
            <a:endParaRPr lang="fr-FR" sz="1600" b="0" u="none" strike="noStrike" dirty="0">
              <a:solidFill>
                <a:srgbClr val="000000"/>
              </a:solidFill>
              <a:effectLst/>
              <a:uFillTx/>
              <a:latin typeface="Arial"/>
            </a:endParaRPr>
          </a:p>
          <a:p>
            <a:pPr indent="0" defTabSz="514440">
              <a:lnSpc>
                <a:spcPct val="85000"/>
              </a:lnSpc>
              <a:spcBef>
                <a:spcPts val="675"/>
              </a:spcBef>
              <a:spcAft>
                <a:spcPts val="675"/>
              </a:spcAft>
              <a:buNone/>
              <a:tabLst>
                <a:tab pos="0" algn="l"/>
              </a:tabLst>
            </a:pPr>
            <a:r>
              <a:rPr lang="fr-FR" sz="1400" b="1" u="none" strike="noStrike" dirty="0">
                <a:solidFill>
                  <a:schemeClr val="dk1"/>
                </a:solidFill>
                <a:effectLst/>
                <a:uFillTx/>
                <a:latin typeface="Arial"/>
              </a:rPr>
              <a:t>         certains ou tous les matins de 8h30 à 12h30 (non sécables)</a:t>
            </a:r>
            <a:endParaRPr lang="fr-FR" sz="1400" b="0" u="none" strike="noStrike" dirty="0">
              <a:solidFill>
                <a:srgbClr val="000000"/>
              </a:solidFill>
              <a:effectLst/>
              <a:uFillTx/>
              <a:latin typeface="Arial"/>
            </a:endParaRPr>
          </a:p>
          <a:p>
            <a:pPr indent="0" algn="ctr" defTabSz="514440">
              <a:lnSpc>
                <a:spcPct val="85000"/>
              </a:lnSpc>
              <a:spcBef>
                <a:spcPts val="675"/>
              </a:spcBef>
              <a:spcAft>
                <a:spcPts val="601"/>
              </a:spcAft>
              <a:buNone/>
              <a:tabLst>
                <a:tab pos="0" algn="l"/>
              </a:tabLst>
            </a:pPr>
            <a:r>
              <a:rPr lang="fr-FR" sz="1600" b="1" u="none" strike="noStrike" dirty="0">
                <a:solidFill>
                  <a:schemeClr val="dk1"/>
                </a:solidFill>
                <a:effectLst/>
                <a:uFillTx/>
                <a:latin typeface="Arial"/>
              </a:rPr>
              <a:t>Envoyez une lettre de motivation et votre CV à </a:t>
            </a:r>
            <a:endParaRPr lang="fr-FR" sz="1600" b="0" u="none" strike="noStrike" dirty="0">
              <a:solidFill>
                <a:srgbClr val="000000"/>
              </a:solidFill>
              <a:effectLst/>
              <a:uFillTx/>
              <a:latin typeface="Arial"/>
            </a:endParaRPr>
          </a:p>
          <a:p>
            <a:pPr indent="0" algn="ctr" defTabSz="514440">
              <a:lnSpc>
                <a:spcPct val="85000"/>
              </a:lnSpc>
              <a:spcBef>
                <a:spcPts val="675"/>
              </a:spcBef>
              <a:spcAft>
                <a:spcPts val="601"/>
              </a:spcAft>
              <a:buNone/>
              <a:tabLst>
                <a:tab pos="0" algn="l"/>
              </a:tabLst>
            </a:pPr>
            <a:r>
              <a:rPr lang="fr-FR" sz="1600" b="1" u="sng" strike="noStrike" dirty="0">
                <a:solidFill>
                  <a:schemeClr val="dk1"/>
                </a:solidFill>
                <a:effectLst/>
                <a:uFillTx/>
                <a:latin typeface="Arial"/>
                <a:hlinkClick r:id="rId2"/>
              </a:rPr>
              <a:t>dl@utoulouse.fr</a:t>
            </a:r>
            <a:endParaRPr lang="fr-FR" sz="1600" b="0" u="none" strike="noStrike" dirty="0">
              <a:solidFill>
                <a:srgbClr val="000000"/>
              </a:solidFill>
              <a:effectLst/>
              <a:uFillTx/>
              <a:latin typeface="Arial"/>
            </a:endParaRPr>
          </a:p>
          <a:p>
            <a:pPr indent="0" defTabSz="514440">
              <a:lnSpc>
                <a:spcPct val="85000"/>
              </a:lnSpc>
              <a:spcBef>
                <a:spcPts val="675"/>
              </a:spcBef>
              <a:spcAft>
                <a:spcPts val="601"/>
              </a:spcAft>
              <a:buNone/>
              <a:tabLst>
                <a:tab pos="0" algn="l"/>
              </a:tabLst>
            </a:pPr>
            <a:endParaRPr lang="fr-FR" sz="1400" b="0" u="none" strike="noStrike" dirty="0">
              <a:solidFill>
                <a:srgbClr val="000000"/>
              </a:solidFill>
              <a:effectLst/>
              <a:uFillTx/>
              <a:latin typeface="Arial"/>
            </a:endParaRPr>
          </a:p>
          <a:p>
            <a:pPr indent="0" defTabSz="514440">
              <a:lnSpc>
                <a:spcPct val="85000"/>
              </a:lnSpc>
              <a:spcBef>
                <a:spcPts val="675"/>
              </a:spcBef>
              <a:spcAft>
                <a:spcPts val="601"/>
              </a:spcAft>
              <a:buNone/>
              <a:tabLst>
                <a:tab pos="0" algn="l"/>
              </a:tabLst>
            </a:pPr>
            <a:endParaRPr lang="fr-FR" sz="1400" b="0" u="none" strike="noStrike" dirty="0">
              <a:solidFill>
                <a:srgbClr val="000000"/>
              </a:solidFill>
              <a:effectLst/>
              <a:uFillTx/>
              <a:latin typeface="Arial"/>
            </a:endParaRPr>
          </a:p>
          <a:p>
            <a:pPr indent="0" defTabSz="514440">
              <a:lnSpc>
                <a:spcPct val="85000"/>
              </a:lnSpc>
              <a:spcBef>
                <a:spcPts val="675"/>
              </a:spcBef>
              <a:spcAft>
                <a:spcPts val="601"/>
              </a:spcAft>
              <a:buNone/>
              <a:tabLst>
                <a:tab pos="0" algn="l"/>
              </a:tabLst>
            </a:pPr>
            <a:endParaRPr lang="fr-FR" sz="1400" b="0" u="none" strike="noStrike" dirty="0">
              <a:solidFill>
                <a:srgbClr val="000000"/>
              </a:solidFill>
              <a:effectLst/>
              <a:uFillTx/>
              <a:latin typeface="Arial"/>
            </a:endParaRPr>
          </a:p>
          <a:p>
            <a:pPr indent="0" defTabSz="514440">
              <a:lnSpc>
                <a:spcPct val="85000"/>
              </a:lnSpc>
              <a:spcBef>
                <a:spcPts val="675"/>
              </a:spcBef>
              <a:spcAft>
                <a:spcPts val="601"/>
              </a:spcAft>
              <a:buNone/>
              <a:tabLst>
                <a:tab pos="0" algn="l"/>
              </a:tabLst>
            </a:pPr>
            <a:endParaRPr lang="fr-FR" sz="1400" b="0" u="none" strike="noStrike" dirty="0">
              <a:solidFill>
                <a:srgbClr val="000000"/>
              </a:solidFill>
              <a:effectLst/>
              <a:uFillTx/>
              <a:latin typeface="Arial"/>
            </a:endParaRPr>
          </a:p>
          <a:p>
            <a:pPr indent="0" defTabSz="514440">
              <a:lnSpc>
                <a:spcPct val="85000"/>
              </a:lnSpc>
              <a:spcBef>
                <a:spcPts val="675"/>
              </a:spcBef>
              <a:spcAft>
                <a:spcPts val="675"/>
              </a:spcAft>
              <a:buNone/>
              <a:tabLst>
                <a:tab pos="0" algn="l"/>
              </a:tabLst>
            </a:pPr>
            <a:endParaRPr lang="fr-FR" sz="100" b="0" u="none" strike="noStrike" dirty="0">
              <a:solidFill>
                <a:srgbClr val="000000"/>
              </a:solidFill>
              <a:effectLst/>
              <a:uFillTx/>
              <a:latin typeface="Arial"/>
            </a:endParaRPr>
          </a:p>
        </p:txBody>
      </p:sp>
      <p:pic>
        <p:nvPicPr>
          <p:cNvPr id="142" name="Image 9"/>
          <p:cNvPicPr/>
          <p:nvPr/>
        </p:nvPicPr>
        <p:blipFill>
          <a:blip r:embed="rId3"/>
          <a:stretch/>
        </p:blipFill>
        <p:spPr>
          <a:xfrm>
            <a:off x="2420280" y="8640000"/>
            <a:ext cx="3339360" cy="1702080"/>
          </a:xfrm>
          <a:prstGeom prst="rect">
            <a:avLst/>
          </a:prstGeom>
          <a:noFill/>
          <a:ln w="0">
            <a:noFill/>
          </a:ln>
        </p:spPr>
      </p:pic>
      <p:sp>
        <p:nvSpPr>
          <p:cNvPr id="143" name="Flèche : droite 142"/>
          <p:cNvSpPr/>
          <p:nvPr/>
        </p:nvSpPr>
        <p:spPr>
          <a:xfrm>
            <a:off x="1354680" y="5511428"/>
            <a:ext cx="359280" cy="179640"/>
          </a:xfrm>
          <a:prstGeom prst="rightArrow">
            <a:avLst>
              <a:gd name="adj1" fmla="val 50000"/>
              <a:gd name="adj2" fmla="val 49950"/>
            </a:avLst>
          </a:prstGeom>
          <a:solidFill>
            <a:srgbClr val="729FCF"/>
          </a:solidFill>
          <a:ln w="0">
            <a:solidFill>
              <a:srgbClr val="3465A4"/>
            </a:solid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endParaRPr lang="fr-FR" sz="1800" b="0" u="none" strike="noStrike">
              <a:solidFill>
                <a:srgbClr val="000000"/>
              </a:solidFill>
              <a:effectLst/>
              <a:uFillTx/>
              <a:latin typeface="Arial"/>
            </a:endParaRPr>
          </a:p>
        </p:txBody>
      </p:sp>
      <p:sp>
        <p:nvSpPr>
          <p:cNvPr id="144" name="Flèche : droite 143"/>
          <p:cNvSpPr/>
          <p:nvPr/>
        </p:nvSpPr>
        <p:spPr>
          <a:xfrm>
            <a:off x="1354680" y="6180859"/>
            <a:ext cx="359280" cy="179640"/>
          </a:xfrm>
          <a:prstGeom prst="rightArrow">
            <a:avLst>
              <a:gd name="adj1" fmla="val 50000"/>
              <a:gd name="adj2" fmla="val 49950"/>
            </a:avLst>
          </a:prstGeom>
          <a:solidFill>
            <a:srgbClr val="729FCF"/>
          </a:solidFill>
          <a:ln w="0">
            <a:solidFill>
              <a:srgbClr val="3465A4"/>
            </a:solid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endParaRPr lang="fr-FR" sz="1800" b="0" u="none" strike="noStrike">
              <a:solidFill>
                <a:srgbClr val="000000"/>
              </a:solidFill>
              <a:effectLst/>
              <a:uFillTx/>
              <a:latin typeface="Arial"/>
            </a:endParaRPr>
          </a:p>
        </p:txBody>
      </p:sp>
      <p:sp>
        <p:nvSpPr>
          <p:cNvPr id="145" name="Flèche : droite 144"/>
          <p:cNvSpPr/>
          <p:nvPr/>
        </p:nvSpPr>
        <p:spPr>
          <a:xfrm flipV="1">
            <a:off x="1354680" y="5826291"/>
            <a:ext cx="359280" cy="179640"/>
          </a:xfrm>
          <a:prstGeom prst="rightArrow">
            <a:avLst>
              <a:gd name="adj1" fmla="val 50000"/>
              <a:gd name="adj2" fmla="val 49950"/>
            </a:avLst>
          </a:prstGeom>
          <a:solidFill>
            <a:srgbClr val="729FCF"/>
          </a:solidFill>
          <a:ln w="0">
            <a:solidFill>
              <a:srgbClr val="3465A4"/>
            </a:solid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endParaRPr lang="fr-FR" sz="1800" b="0" u="none" strike="noStrike">
              <a:solidFill>
                <a:srgbClr val="000000"/>
              </a:solidFill>
              <a:effectLst/>
              <a:uFillTx/>
              <a:latin typeface="Arial"/>
            </a:endParaRPr>
          </a:p>
        </p:txBody>
      </p:sp>
      <p:sp>
        <p:nvSpPr>
          <p:cNvPr id="146" name="Flèche : droite 145"/>
          <p:cNvSpPr/>
          <p:nvPr/>
        </p:nvSpPr>
        <p:spPr>
          <a:xfrm>
            <a:off x="1069203" y="6852893"/>
            <a:ext cx="359280" cy="179640"/>
          </a:xfrm>
          <a:prstGeom prst="rightArrow">
            <a:avLst>
              <a:gd name="adj1" fmla="val 50000"/>
              <a:gd name="adj2" fmla="val 49950"/>
            </a:avLst>
          </a:prstGeom>
          <a:solidFill>
            <a:srgbClr val="729FCF"/>
          </a:solidFill>
          <a:ln w="0">
            <a:solidFill>
              <a:srgbClr val="3465A4"/>
            </a:solid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endParaRPr lang="fr-FR" sz="1800" b="0" u="none" strike="noStrike">
              <a:solidFill>
                <a:srgbClr val="000000"/>
              </a:solidFill>
              <a:effectLst/>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
      <p:transition spd="med">
        <p:fade/>
      </p:transition>
    </mc:Fallback>
  </mc:AlternateContent>
</p:sld>
</file>

<file path=ppt/theme/theme1.xml><?xml version="1.0" encoding="utf-8"?>
<a:theme xmlns:a="http://schemas.openxmlformats.org/drawingml/2006/main" name="UT">
  <a:themeElements>
    <a:clrScheme name="UT">
      <a:dk1>
        <a:srgbClr val="611313"/>
      </a:dk1>
      <a:lt1>
        <a:srgbClr val="FFFFFF"/>
      </a:lt1>
      <a:dk2>
        <a:srgbClr val="611313"/>
      </a:dk2>
      <a:lt2>
        <a:srgbClr val="FFFFFF"/>
      </a:lt2>
      <a:accent1>
        <a:srgbClr val="ED342B"/>
      </a:accent1>
      <a:accent2>
        <a:srgbClr val="611313"/>
      </a:accent2>
      <a:accent3>
        <a:srgbClr val="EFCAE2"/>
      </a:accent3>
      <a:accent4>
        <a:srgbClr val="FFE8F7"/>
      </a:accent4>
      <a:accent5>
        <a:srgbClr val="C8C8C8"/>
      </a:accent5>
      <a:accent6>
        <a:srgbClr val="F0F0F0"/>
      </a:accent6>
      <a:hlink>
        <a:srgbClr val="611313"/>
      </a:hlink>
      <a:folHlink>
        <a:srgbClr val="611313"/>
      </a:folHlink>
    </a:clrScheme>
    <a:fontScheme name="Corbel">
      <a:majorFont>
        <a:latin typeface="Corbel" panose="020B0503020204020204"/>
        <a:ea typeface=""/>
        <a:cs typeface=""/>
      </a:majorFont>
      <a:minorFont>
        <a:latin typeface="Corbel" panose="020B050302020402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modele_ affiche_UT</Template>
  <TotalTime>25</TotalTime>
  <Words>144</Words>
  <Application>Microsoft Office PowerPoint</Application>
  <PresentationFormat>Personnalisé</PresentationFormat>
  <Paragraphs>18</Paragraphs>
  <Slides>1</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vt:i4>
      </vt:variant>
    </vt:vector>
  </HeadingPairs>
  <TitlesOfParts>
    <vt:vector size="5" baseType="lpstr">
      <vt:lpstr>Arial</vt:lpstr>
      <vt:lpstr>Corbel</vt:lpstr>
      <vt:lpstr>Wingdings</vt:lpstr>
      <vt:lpstr>UT</vt:lpstr>
      <vt:lpstr>Présentation PowerPoint</vt:lpstr>
    </vt:vector>
  </TitlesOfParts>
  <Manager>Université de Toulouse</Manager>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Université de Toulouse</dc:subject>
  <dc:creator>Magalie SORDELLO</dc:creator>
  <dc:description/>
  <cp:lastModifiedBy>Magalie SORDELLO</cp:lastModifiedBy>
  <cp:revision>9</cp:revision>
  <dcterms:created xsi:type="dcterms:W3CDTF">2025-09-16T07:56:36Z</dcterms:created>
  <dcterms:modified xsi:type="dcterms:W3CDTF">2026-08-27T09:10:15Z</dcterms:modified>
  <dc:language>fr-FR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Personnalisé</vt:lpwstr>
  </property>
  <property fmtid="{D5CDD505-2E9C-101B-9397-08002B2CF9AE}" pid="3" name="Slides">
    <vt:i4>1</vt:i4>
  </property>
</Properties>
</file>